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Helvetica Bold" charset="1" panose="020B0704020202030204"/>
      <p:regular r:id="rId16"/>
    </p:embeddedFont>
    <p:embeddedFont>
      <p:font typeface="Scheherazade Bold" charset="1" panose="01000600020000020003"/>
      <p:regular r:id="rId17"/>
    </p:embeddedFont>
    <p:embeddedFont>
      <p:font typeface="Adlery Swash" charset="1" panose="02000000000000000000"/>
      <p:regular r:id="rId18"/>
    </p:embeddedFont>
    <p:embeddedFont>
      <p:font typeface="DIN Arabic Bold" charset="1" panose="020B0804020201010104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https://www.canva.com/design/DAGWSRrxzSc/FqlVWdQKeaMA7UWKRpK_aQ/edit" TargetMode="External" Type="http://schemas.openxmlformats.org/officeDocument/2006/relationships/hyperlink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5.png" Type="http://schemas.openxmlformats.org/officeDocument/2006/relationships/image"/><Relationship Id="rId8" Target="../media/image6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https://www.canva.com/design/DAGWSRrxzSc/FqlVWdQKeaMA7UWKRpK_aQ/edit" TargetMode="External" Type="http://schemas.openxmlformats.org/officeDocument/2006/relationships/hyperlink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https://www.canva.com/design/DAGWSRrxzSc/FqlVWdQKeaMA7UWKRpK_aQ/edit" TargetMode="External" Type="http://schemas.openxmlformats.org/officeDocument/2006/relationships/hyperlink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https://www.canva.com/design/DAGWSRrxzSc/FqlVWdQKeaMA7UWKRpK_aQ/edit" TargetMode="External" Type="http://schemas.openxmlformats.org/officeDocument/2006/relationships/hyperlink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https://www.canva.com/design/DAGWSRrxzSc/FqlVWdQKeaMA7UWKRpK_aQ/edit" TargetMode="External" Type="http://schemas.openxmlformats.org/officeDocument/2006/relationships/hyperlink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https://www.canva.com/design/DAGWSRrxzSc/FqlVWdQKeaMA7UWKRpK_aQ/edit" TargetMode="External" Type="http://schemas.openxmlformats.org/officeDocument/2006/relationships/hyperlink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https://www.canva.com/design/DAGWSRrxzSc/FqlVWdQKeaMA7UWKRpK_aQ/edit" TargetMode="External" Type="http://schemas.openxmlformats.org/officeDocument/2006/relationships/hyperlink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svg" Type="http://schemas.openxmlformats.org/officeDocument/2006/relationships/image"/><Relationship Id="rId2" Target="../media/image1.png" Type="http://schemas.openxmlformats.org/officeDocument/2006/relationships/image"/><Relationship Id="rId3" Target="https://www.canva.com/design/DAGWSRrxzSc/FqlVWdQKeaMA7UWKRpK_aQ/edit" TargetMode="External" Type="http://schemas.openxmlformats.org/officeDocument/2006/relationships/hyperlink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svg" Type="http://schemas.openxmlformats.org/officeDocument/2006/relationships/image"/><Relationship Id="rId2" Target="../media/image1.png" Type="http://schemas.openxmlformats.org/officeDocument/2006/relationships/image"/><Relationship Id="rId3" Target="https://www.canva.com/design/DAGWSRrxzSc/FqlVWdQKeaMA7UWKRpK_aQ/edit" TargetMode="External" Type="http://schemas.openxmlformats.org/officeDocument/2006/relationships/hyperlink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2.png" Type="http://schemas.openxmlformats.org/officeDocument/2006/relationships/image"/><Relationship Id="rId7" Target="../media/image13.png" Type="http://schemas.openxmlformats.org/officeDocument/2006/relationships/image"/><Relationship Id="rId8" Target="../media/image14.svg" Type="http://schemas.openxmlformats.org/officeDocument/2006/relationships/image"/><Relationship Id="rId9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9448108"/>
            <a:ext cx="9526454" cy="838892"/>
            <a:chOff x="0" y="0"/>
            <a:chExt cx="5457750" cy="48060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457750" cy="480605"/>
            </a:xfrm>
            <a:custGeom>
              <a:avLst/>
              <a:gdLst/>
              <a:ahLst/>
              <a:cxnLst/>
              <a:rect r="r" b="b" t="t" l="l"/>
              <a:pathLst>
                <a:path h="480605" w="5457750">
                  <a:moveTo>
                    <a:pt x="203200" y="0"/>
                  </a:moveTo>
                  <a:lnTo>
                    <a:pt x="5457750" y="0"/>
                  </a:lnTo>
                  <a:lnTo>
                    <a:pt x="5254550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E588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01600" y="-66675"/>
              <a:ext cx="5254550" cy="5472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  <a:r>
                <a:rPr lang="en-US" b="true" sz="2499">
                  <a:solidFill>
                    <a:srgbClr val="FFFFFF"/>
                  </a:solidFill>
                  <a:latin typeface="Helvetica Bold"/>
                  <a:ea typeface="Helvetica Bold"/>
                  <a:cs typeface="Helvetica Bold"/>
                  <a:sym typeface="Helvetica Bold"/>
                </a:rPr>
                <a:t>5. Sınıf 4. Ünite / Güzel Evim</a:t>
              </a:r>
            </a:p>
          </p:txBody>
        </p:sp>
      </p:grpSp>
      <p:sp>
        <p:nvSpPr>
          <p:cNvPr name="Freeform 5" id="5">
            <a:hlinkClick r:id="rId3" tooltip="https://www.canva.com/design/DAGWSRrxzSc/FqlVWdQKeaMA7UWKRpK_aQ/edit"/>
          </p:cNvPr>
          <p:cNvSpPr/>
          <p:nvPr/>
        </p:nvSpPr>
        <p:spPr>
          <a:xfrm flipH="false" flipV="false" rot="0">
            <a:off x="13568996" y="2640370"/>
            <a:ext cx="4243748" cy="6617930"/>
          </a:xfrm>
          <a:custGeom>
            <a:avLst/>
            <a:gdLst/>
            <a:ahLst/>
            <a:cxnLst/>
            <a:rect r="r" b="b" t="t" l="l"/>
            <a:pathLst>
              <a:path h="6617930" w="4243748">
                <a:moveTo>
                  <a:pt x="0" y="0"/>
                </a:moveTo>
                <a:lnTo>
                  <a:pt x="4243748" y="0"/>
                </a:lnTo>
                <a:lnTo>
                  <a:pt x="4243748" y="6617930"/>
                </a:lnTo>
                <a:lnTo>
                  <a:pt x="0" y="66179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595097" y="3061187"/>
            <a:ext cx="3973899" cy="6197113"/>
          </a:xfrm>
          <a:custGeom>
            <a:avLst/>
            <a:gdLst/>
            <a:ahLst/>
            <a:cxnLst/>
            <a:rect r="r" b="b" t="t" l="l"/>
            <a:pathLst>
              <a:path h="6197113" w="3973899">
                <a:moveTo>
                  <a:pt x="0" y="0"/>
                </a:moveTo>
                <a:lnTo>
                  <a:pt x="3973899" y="0"/>
                </a:lnTo>
                <a:lnTo>
                  <a:pt x="3973899" y="6197113"/>
                </a:lnTo>
                <a:lnTo>
                  <a:pt x="0" y="61971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700702"/>
            <a:ext cx="16208064" cy="1362456"/>
            <a:chOff x="0" y="0"/>
            <a:chExt cx="21610753" cy="181660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9753600" cy="1816608"/>
            </a:xfrm>
            <a:custGeom>
              <a:avLst/>
              <a:gdLst/>
              <a:ahLst/>
              <a:cxnLst/>
              <a:rect r="r" b="b" t="t" l="l"/>
              <a:pathLst>
                <a:path h="1816608" w="9753600">
                  <a:moveTo>
                    <a:pt x="0" y="0"/>
                  </a:moveTo>
                  <a:lnTo>
                    <a:pt x="9753600" y="0"/>
                  </a:lnTo>
                  <a:lnTo>
                    <a:pt x="9753600" y="1816608"/>
                  </a:lnTo>
                  <a:lnTo>
                    <a:pt x="0" y="18166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9" id="9"/>
            <p:cNvGrpSpPr/>
            <p:nvPr/>
          </p:nvGrpSpPr>
          <p:grpSpPr>
            <a:xfrm rot="0">
              <a:off x="9662360" y="710221"/>
              <a:ext cx="9536858" cy="653449"/>
              <a:chOff x="0" y="0"/>
              <a:chExt cx="1883824" cy="129076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883824" cy="129076"/>
              </a:xfrm>
              <a:custGeom>
                <a:avLst/>
                <a:gdLst/>
                <a:ahLst/>
                <a:cxnLst/>
                <a:rect r="r" b="b" t="t" l="l"/>
                <a:pathLst>
                  <a:path h="129076" w="1883824">
                    <a:moveTo>
                      <a:pt x="0" y="0"/>
                    </a:moveTo>
                    <a:lnTo>
                      <a:pt x="1883824" y="0"/>
                    </a:lnTo>
                    <a:lnTo>
                      <a:pt x="1883824" y="129076"/>
                    </a:lnTo>
                    <a:lnTo>
                      <a:pt x="0" y="129076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28575"/>
                <a:ext cx="1883824" cy="15765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2745298" y="574331"/>
              <a:ext cx="15966240" cy="68580"/>
              <a:chOff x="0" y="0"/>
              <a:chExt cx="3153825" cy="13547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3153825" cy="13547"/>
              </a:xfrm>
              <a:custGeom>
                <a:avLst/>
                <a:gdLst/>
                <a:ahLst/>
                <a:cxnLst/>
                <a:rect r="r" b="b" t="t" l="l"/>
                <a:pathLst>
                  <a:path h="13547" w="3153825">
                    <a:moveTo>
                      <a:pt x="0" y="0"/>
                    </a:moveTo>
                    <a:lnTo>
                      <a:pt x="3153825" y="0"/>
                    </a:lnTo>
                    <a:lnTo>
                      <a:pt x="3153825" y="13547"/>
                    </a:lnTo>
                    <a:lnTo>
                      <a:pt x="0" y="13547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28575"/>
                <a:ext cx="3153825" cy="4212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3155225" y="1430981"/>
              <a:ext cx="11980980" cy="63500"/>
              <a:chOff x="0" y="0"/>
              <a:chExt cx="2366613" cy="12543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2366613" cy="12543"/>
              </a:xfrm>
              <a:custGeom>
                <a:avLst/>
                <a:gdLst/>
                <a:ahLst/>
                <a:cxnLst/>
                <a:rect r="r" b="b" t="t" l="l"/>
                <a:pathLst>
                  <a:path h="12543" w="2366613">
                    <a:moveTo>
                      <a:pt x="0" y="0"/>
                    </a:moveTo>
                    <a:lnTo>
                      <a:pt x="2366613" y="0"/>
                    </a:lnTo>
                    <a:lnTo>
                      <a:pt x="2366613" y="12543"/>
                    </a:lnTo>
                    <a:lnTo>
                      <a:pt x="0" y="12543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28575"/>
                <a:ext cx="2366613" cy="4111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20760695" y="712413"/>
              <a:ext cx="850058" cy="653449"/>
              <a:chOff x="0" y="0"/>
              <a:chExt cx="167913" cy="129076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67913" cy="129076"/>
              </a:xfrm>
              <a:custGeom>
                <a:avLst/>
                <a:gdLst/>
                <a:ahLst/>
                <a:cxnLst/>
                <a:rect r="r" b="b" t="t" l="l"/>
                <a:pathLst>
                  <a:path h="129076" w="167913">
                    <a:moveTo>
                      <a:pt x="0" y="0"/>
                    </a:moveTo>
                    <a:lnTo>
                      <a:pt x="167913" y="0"/>
                    </a:lnTo>
                    <a:lnTo>
                      <a:pt x="167913" y="129076"/>
                    </a:lnTo>
                    <a:lnTo>
                      <a:pt x="0" y="129076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28575"/>
                <a:ext cx="167913" cy="15765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1" id="21"/>
            <p:cNvGrpSpPr/>
            <p:nvPr/>
          </p:nvGrpSpPr>
          <p:grpSpPr>
            <a:xfrm rot="0">
              <a:off x="18763585" y="712413"/>
              <a:ext cx="435633" cy="653449"/>
              <a:chOff x="0" y="0"/>
              <a:chExt cx="406400" cy="6096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4064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4064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101600" y="-28575"/>
                <a:ext cx="203200" cy="638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24" id="24"/>
            <p:cNvGrpSpPr/>
            <p:nvPr/>
          </p:nvGrpSpPr>
          <p:grpSpPr>
            <a:xfrm rot="0">
              <a:off x="18981402" y="710221"/>
              <a:ext cx="435633" cy="653449"/>
              <a:chOff x="0" y="0"/>
              <a:chExt cx="406400" cy="60960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4064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4064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101600" y="-28575"/>
                <a:ext cx="203200" cy="638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27" id="27"/>
            <p:cNvGrpSpPr/>
            <p:nvPr/>
          </p:nvGrpSpPr>
          <p:grpSpPr>
            <a:xfrm rot="0">
              <a:off x="19293822" y="710221"/>
              <a:ext cx="435633" cy="653449"/>
              <a:chOff x="0" y="0"/>
              <a:chExt cx="406400" cy="6096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4064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4064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101600" y="-28575"/>
                <a:ext cx="203200" cy="638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30" id="30"/>
            <p:cNvGrpSpPr/>
            <p:nvPr/>
          </p:nvGrpSpPr>
          <p:grpSpPr>
            <a:xfrm rot="0">
              <a:off x="19606242" y="710221"/>
              <a:ext cx="435633" cy="653449"/>
              <a:chOff x="0" y="0"/>
              <a:chExt cx="406400" cy="60960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4064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4064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101600" y="-28575"/>
                <a:ext cx="203200" cy="638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33" id="33"/>
            <p:cNvGrpSpPr/>
            <p:nvPr/>
          </p:nvGrpSpPr>
          <p:grpSpPr>
            <a:xfrm rot="0">
              <a:off x="19918662" y="710221"/>
              <a:ext cx="435633" cy="653449"/>
              <a:chOff x="0" y="0"/>
              <a:chExt cx="406400" cy="609600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4064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4064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101600" y="-28575"/>
                <a:ext cx="203200" cy="638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36" id="36"/>
            <p:cNvGrpSpPr/>
            <p:nvPr/>
          </p:nvGrpSpPr>
          <p:grpSpPr>
            <a:xfrm rot="0">
              <a:off x="20544795" y="712413"/>
              <a:ext cx="435633" cy="653449"/>
              <a:chOff x="0" y="0"/>
              <a:chExt cx="406400" cy="609600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0" y="0"/>
                <a:ext cx="4064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4064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38" id="38"/>
              <p:cNvSpPr txBox="true"/>
              <p:nvPr/>
            </p:nvSpPr>
            <p:spPr>
              <a:xfrm>
                <a:off x="101600" y="-28575"/>
                <a:ext cx="203200" cy="638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TextBox 39" id="39"/>
          <p:cNvSpPr txBox="true"/>
          <p:nvPr/>
        </p:nvSpPr>
        <p:spPr>
          <a:xfrm rot="0">
            <a:off x="2066249" y="4618182"/>
            <a:ext cx="5983271" cy="23956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9213"/>
              </a:lnSpc>
            </a:pPr>
            <a:r>
              <a:rPr lang="ar-EG" b="true" sz="13724">
                <a:solidFill>
                  <a:srgbClr val="000000"/>
                </a:solidFill>
                <a:latin typeface="Scheherazade Bold"/>
                <a:ea typeface="Scheherazade Bold"/>
                <a:cs typeface="Scheherazade Bold"/>
                <a:sym typeface="Scheherazade Bold"/>
                <a:rtl val="true"/>
              </a:rPr>
              <a:t>اِرفَع بطاقتك</a:t>
            </a:r>
          </a:p>
        </p:txBody>
      </p:sp>
      <p:grpSp>
        <p:nvGrpSpPr>
          <p:cNvPr name="Group 40" id="40"/>
          <p:cNvGrpSpPr/>
          <p:nvPr/>
        </p:nvGrpSpPr>
        <p:grpSpPr>
          <a:xfrm rot="0">
            <a:off x="16410925" y="1228957"/>
            <a:ext cx="1005623" cy="732750"/>
            <a:chOff x="0" y="0"/>
            <a:chExt cx="1340830" cy="977001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1340830" cy="976838"/>
            </a:xfrm>
            <a:custGeom>
              <a:avLst/>
              <a:gdLst/>
              <a:ahLst/>
              <a:cxnLst/>
              <a:rect r="r" b="b" t="t" l="l"/>
              <a:pathLst>
                <a:path h="976838" w="1340830">
                  <a:moveTo>
                    <a:pt x="0" y="0"/>
                  </a:moveTo>
                  <a:lnTo>
                    <a:pt x="1340830" y="0"/>
                  </a:lnTo>
                  <a:lnTo>
                    <a:pt x="1340830" y="976838"/>
                  </a:lnTo>
                  <a:lnTo>
                    <a:pt x="0" y="9768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61766" t="0" r="-66116" b="-69031"/>
              </a:stretch>
            </a:blipFill>
          </p:spPr>
        </p:sp>
        <p:sp>
          <p:nvSpPr>
            <p:cNvPr name="TextBox 42" id="42"/>
            <p:cNvSpPr txBox="true"/>
            <p:nvPr/>
          </p:nvSpPr>
          <p:spPr>
            <a:xfrm rot="0">
              <a:off x="455267" y="801180"/>
              <a:ext cx="478274" cy="1758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85"/>
                </a:lnSpc>
              </a:pPr>
              <a:r>
                <a:rPr lang="en-US" sz="775">
                  <a:solidFill>
                    <a:srgbClr val="049147"/>
                  </a:solidFill>
                  <a:latin typeface="Adlery Swash"/>
                  <a:ea typeface="Adlery Swash"/>
                  <a:cs typeface="Adlery Swash"/>
                  <a:sym typeface="Adlery Swash"/>
                </a:rPr>
                <a:t>Akademi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>
            <a:hlinkClick r:id="rId3" tooltip="https://www.canva.com/design/DAGWSRrxzSc/FqlVWdQKeaMA7UWKRpK_aQ/edit"/>
          </p:cNvPr>
          <p:cNvSpPr/>
          <p:nvPr/>
        </p:nvSpPr>
        <p:spPr>
          <a:xfrm flipH="false" flipV="false" rot="0">
            <a:off x="14469168" y="4267399"/>
            <a:ext cx="3200415" cy="4990901"/>
          </a:xfrm>
          <a:custGeom>
            <a:avLst/>
            <a:gdLst/>
            <a:ahLst/>
            <a:cxnLst/>
            <a:rect r="r" b="b" t="t" l="l"/>
            <a:pathLst>
              <a:path h="4990901" w="3200415">
                <a:moveTo>
                  <a:pt x="0" y="0"/>
                </a:moveTo>
                <a:lnTo>
                  <a:pt x="3200415" y="0"/>
                </a:lnTo>
                <a:lnTo>
                  <a:pt x="3200415" y="4990901"/>
                </a:lnTo>
                <a:lnTo>
                  <a:pt x="0" y="49909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012081" y="4623026"/>
            <a:ext cx="5213057" cy="3086100"/>
            <a:chOff x="0" y="0"/>
            <a:chExt cx="1372986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72986" cy="812800"/>
            </a:xfrm>
            <a:custGeom>
              <a:avLst/>
              <a:gdLst/>
              <a:ahLst/>
              <a:cxnLst/>
              <a:rect r="r" b="b" t="t" l="l"/>
              <a:pathLst>
                <a:path h="812800" w="1372986">
                  <a:moveTo>
                    <a:pt x="75740" y="0"/>
                  </a:moveTo>
                  <a:lnTo>
                    <a:pt x="1297246" y="0"/>
                  </a:lnTo>
                  <a:cubicBezTo>
                    <a:pt x="1339076" y="0"/>
                    <a:pt x="1372986" y="33910"/>
                    <a:pt x="1372986" y="75740"/>
                  </a:cubicBezTo>
                  <a:lnTo>
                    <a:pt x="1372986" y="737060"/>
                  </a:lnTo>
                  <a:cubicBezTo>
                    <a:pt x="1372986" y="778890"/>
                    <a:pt x="1339076" y="812800"/>
                    <a:pt x="1297246" y="812800"/>
                  </a:cubicBezTo>
                  <a:lnTo>
                    <a:pt x="75740" y="812800"/>
                  </a:lnTo>
                  <a:cubicBezTo>
                    <a:pt x="33910" y="812800"/>
                    <a:pt x="0" y="778890"/>
                    <a:pt x="0" y="737060"/>
                  </a:cubicBezTo>
                  <a:lnTo>
                    <a:pt x="0" y="75740"/>
                  </a:lnTo>
                  <a:cubicBezTo>
                    <a:pt x="0" y="33910"/>
                    <a:pt x="33910" y="0"/>
                    <a:pt x="75740" y="0"/>
                  </a:cubicBezTo>
                  <a:close/>
                </a:path>
              </a:pathLst>
            </a:custGeom>
            <a:solidFill>
              <a:srgbClr val="CA132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52400"/>
              <a:ext cx="1372986" cy="965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8400"/>
                </a:lnSpc>
              </a:pPr>
              <a:r>
                <a:rPr lang="ar-EG" b="true" sz="6000">
                  <a:solidFill>
                    <a:srgbClr val="FFFFFF"/>
                  </a:solidFill>
                  <a:latin typeface="Helvetica Bold"/>
                  <a:ea typeface="Helvetica Bold"/>
                  <a:cs typeface="Helvetica Bold"/>
                  <a:sym typeface="Helvetica Bold"/>
                  <a:rtl val="true"/>
                </a:rPr>
                <a:t>فِي الصَّالَةِ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6112422" y="2523111"/>
            <a:ext cx="6040620" cy="1325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9345"/>
              </a:lnSpc>
              <a:spcBef>
                <a:spcPct val="0"/>
              </a:spcBef>
            </a:pPr>
            <a:r>
              <a:rPr lang="ar-EG" b="true" sz="6675">
                <a:solidFill>
                  <a:srgbClr val="000000"/>
                </a:solidFill>
                <a:latin typeface="DIN Arabic Bold"/>
                <a:ea typeface="DIN Arabic Bold"/>
                <a:cs typeface="DIN Arabic Bold"/>
                <a:sym typeface="DIN Arabic Bold"/>
                <a:rtl val="true"/>
              </a:rPr>
              <a:t>أينَ نَطبُخُ الطَعَامَ؟ 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8240625" y="4623026"/>
            <a:ext cx="5213057" cy="3086100"/>
            <a:chOff x="0" y="0"/>
            <a:chExt cx="1372986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372986" cy="812800"/>
            </a:xfrm>
            <a:custGeom>
              <a:avLst/>
              <a:gdLst/>
              <a:ahLst/>
              <a:cxnLst/>
              <a:rect r="r" b="b" t="t" l="l"/>
              <a:pathLst>
                <a:path h="812800" w="1372986">
                  <a:moveTo>
                    <a:pt x="75740" y="0"/>
                  </a:moveTo>
                  <a:lnTo>
                    <a:pt x="1297246" y="0"/>
                  </a:lnTo>
                  <a:cubicBezTo>
                    <a:pt x="1339076" y="0"/>
                    <a:pt x="1372986" y="33910"/>
                    <a:pt x="1372986" y="75740"/>
                  </a:cubicBezTo>
                  <a:lnTo>
                    <a:pt x="1372986" y="737060"/>
                  </a:lnTo>
                  <a:cubicBezTo>
                    <a:pt x="1372986" y="778890"/>
                    <a:pt x="1339076" y="812800"/>
                    <a:pt x="1297246" y="812800"/>
                  </a:cubicBezTo>
                  <a:lnTo>
                    <a:pt x="75740" y="812800"/>
                  </a:lnTo>
                  <a:cubicBezTo>
                    <a:pt x="33910" y="812800"/>
                    <a:pt x="0" y="778890"/>
                    <a:pt x="0" y="737060"/>
                  </a:cubicBezTo>
                  <a:lnTo>
                    <a:pt x="0" y="75740"/>
                  </a:lnTo>
                  <a:cubicBezTo>
                    <a:pt x="0" y="33910"/>
                    <a:pt x="33910" y="0"/>
                    <a:pt x="75740" y="0"/>
                  </a:cubicBezTo>
                  <a:close/>
                </a:path>
              </a:pathLst>
            </a:custGeom>
            <a:solidFill>
              <a:srgbClr val="FFD001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142875"/>
              <a:ext cx="1372986" cy="9556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8399"/>
                </a:lnSpc>
              </a:pPr>
              <a:r>
                <a:rPr lang="ar-EG" b="true" sz="5999">
                  <a:solidFill>
                    <a:srgbClr val="000000"/>
                  </a:solidFill>
                  <a:latin typeface="Helvetica Bold"/>
                  <a:ea typeface="Helvetica Bold"/>
                  <a:cs typeface="Helvetica Bold"/>
                  <a:sym typeface="Helvetica Bold"/>
                  <a:rtl val="true"/>
                </a:rPr>
                <a:t>فِي المَطبَخِ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9144000" y="9448108"/>
            <a:ext cx="9526454" cy="838892"/>
            <a:chOff x="0" y="0"/>
            <a:chExt cx="5457750" cy="48060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457750" cy="480605"/>
            </a:xfrm>
            <a:custGeom>
              <a:avLst/>
              <a:gdLst/>
              <a:ahLst/>
              <a:cxnLst/>
              <a:rect r="r" b="b" t="t" l="l"/>
              <a:pathLst>
                <a:path h="480605" w="5457750">
                  <a:moveTo>
                    <a:pt x="203200" y="0"/>
                  </a:moveTo>
                  <a:lnTo>
                    <a:pt x="5457750" y="0"/>
                  </a:lnTo>
                  <a:lnTo>
                    <a:pt x="5254550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E5888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101600" y="-66675"/>
              <a:ext cx="5254550" cy="5472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  <a:r>
                <a:rPr lang="en-US" b="true" sz="2499">
                  <a:solidFill>
                    <a:srgbClr val="FFFFFF"/>
                  </a:solidFill>
                  <a:latin typeface="Helvetica Bold"/>
                  <a:ea typeface="Helvetica Bold"/>
                  <a:cs typeface="Helvetica Bold"/>
                  <a:sym typeface="Helvetica Bold"/>
                </a:rPr>
                <a:t>5. Sınıf 4. Ünite / Güzel Evim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28700" y="700702"/>
            <a:ext cx="16208064" cy="1362456"/>
            <a:chOff x="0" y="0"/>
            <a:chExt cx="21610753" cy="181660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9753600" cy="1816608"/>
            </a:xfrm>
            <a:custGeom>
              <a:avLst/>
              <a:gdLst/>
              <a:ahLst/>
              <a:cxnLst/>
              <a:rect r="r" b="b" t="t" l="l"/>
              <a:pathLst>
                <a:path h="1816608" w="9753600">
                  <a:moveTo>
                    <a:pt x="0" y="0"/>
                  </a:moveTo>
                  <a:lnTo>
                    <a:pt x="9753600" y="0"/>
                  </a:lnTo>
                  <a:lnTo>
                    <a:pt x="9753600" y="1816608"/>
                  </a:lnTo>
                  <a:lnTo>
                    <a:pt x="0" y="18166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5" id="15"/>
            <p:cNvGrpSpPr/>
            <p:nvPr/>
          </p:nvGrpSpPr>
          <p:grpSpPr>
            <a:xfrm rot="0">
              <a:off x="9662360" y="710221"/>
              <a:ext cx="9536858" cy="653449"/>
              <a:chOff x="0" y="0"/>
              <a:chExt cx="1883824" cy="129076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883824" cy="129076"/>
              </a:xfrm>
              <a:custGeom>
                <a:avLst/>
                <a:gdLst/>
                <a:ahLst/>
                <a:cxnLst/>
                <a:rect r="r" b="b" t="t" l="l"/>
                <a:pathLst>
                  <a:path h="129076" w="1883824">
                    <a:moveTo>
                      <a:pt x="0" y="0"/>
                    </a:moveTo>
                    <a:lnTo>
                      <a:pt x="1883824" y="0"/>
                    </a:lnTo>
                    <a:lnTo>
                      <a:pt x="1883824" y="129076"/>
                    </a:lnTo>
                    <a:lnTo>
                      <a:pt x="0" y="129076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28575"/>
                <a:ext cx="1883824" cy="15765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2745298" y="574331"/>
              <a:ext cx="15966240" cy="68580"/>
              <a:chOff x="0" y="0"/>
              <a:chExt cx="3153825" cy="13547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3153825" cy="13547"/>
              </a:xfrm>
              <a:custGeom>
                <a:avLst/>
                <a:gdLst/>
                <a:ahLst/>
                <a:cxnLst/>
                <a:rect r="r" b="b" t="t" l="l"/>
                <a:pathLst>
                  <a:path h="13547" w="3153825">
                    <a:moveTo>
                      <a:pt x="0" y="0"/>
                    </a:moveTo>
                    <a:lnTo>
                      <a:pt x="3153825" y="0"/>
                    </a:lnTo>
                    <a:lnTo>
                      <a:pt x="3153825" y="13547"/>
                    </a:lnTo>
                    <a:lnTo>
                      <a:pt x="0" y="13547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28575"/>
                <a:ext cx="3153825" cy="4212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1" id="21"/>
            <p:cNvGrpSpPr/>
            <p:nvPr/>
          </p:nvGrpSpPr>
          <p:grpSpPr>
            <a:xfrm rot="0">
              <a:off x="3155225" y="1430981"/>
              <a:ext cx="11980980" cy="63500"/>
              <a:chOff x="0" y="0"/>
              <a:chExt cx="2366613" cy="12543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366613" cy="12543"/>
              </a:xfrm>
              <a:custGeom>
                <a:avLst/>
                <a:gdLst/>
                <a:ahLst/>
                <a:cxnLst/>
                <a:rect r="r" b="b" t="t" l="l"/>
                <a:pathLst>
                  <a:path h="12543" w="2366613">
                    <a:moveTo>
                      <a:pt x="0" y="0"/>
                    </a:moveTo>
                    <a:lnTo>
                      <a:pt x="2366613" y="0"/>
                    </a:lnTo>
                    <a:lnTo>
                      <a:pt x="2366613" y="12543"/>
                    </a:lnTo>
                    <a:lnTo>
                      <a:pt x="0" y="12543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0" y="-28575"/>
                <a:ext cx="2366613" cy="4111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4" id="24"/>
            <p:cNvGrpSpPr/>
            <p:nvPr/>
          </p:nvGrpSpPr>
          <p:grpSpPr>
            <a:xfrm rot="0">
              <a:off x="20760695" y="712413"/>
              <a:ext cx="850058" cy="653449"/>
              <a:chOff x="0" y="0"/>
              <a:chExt cx="167913" cy="129076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167913" cy="129076"/>
              </a:xfrm>
              <a:custGeom>
                <a:avLst/>
                <a:gdLst/>
                <a:ahLst/>
                <a:cxnLst/>
                <a:rect r="r" b="b" t="t" l="l"/>
                <a:pathLst>
                  <a:path h="129076" w="167913">
                    <a:moveTo>
                      <a:pt x="0" y="0"/>
                    </a:moveTo>
                    <a:lnTo>
                      <a:pt x="167913" y="0"/>
                    </a:lnTo>
                    <a:lnTo>
                      <a:pt x="167913" y="129076"/>
                    </a:lnTo>
                    <a:lnTo>
                      <a:pt x="0" y="129076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0" y="-28575"/>
                <a:ext cx="167913" cy="15765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7" id="27"/>
            <p:cNvGrpSpPr/>
            <p:nvPr/>
          </p:nvGrpSpPr>
          <p:grpSpPr>
            <a:xfrm rot="0">
              <a:off x="18763585" y="712413"/>
              <a:ext cx="435633" cy="653449"/>
              <a:chOff x="0" y="0"/>
              <a:chExt cx="406400" cy="6096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4064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4064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101600" y="-28575"/>
                <a:ext cx="203200" cy="638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30" id="30"/>
            <p:cNvGrpSpPr/>
            <p:nvPr/>
          </p:nvGrpSpPr>
          <p:grpSpPr>
            <a:xfrm rot="0">
              <a:off x="18981402" y="710221"/>
              <a:ext cx="435633" cy="653449"/>
              <a:chOff x="0" y="0"/>
              <a:chExt cx="406400" cy="60960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4064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4064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101600" y="-28575"/>
                <a:ext cx="203200" cy="638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33" id="33"/>
            <p:cNvGrpSpPr/>
            <p:nvPr/>
          </p:nvGrpSpPr>
          <p:grpSpPr>
            <a:xfrm rot="0">
              <a:off x="19293822" y="710221"/>
              <a:ext cx="435633" cy="653449"/>
              <a:chOff x="0" y="0"/>
              <a:chExt cx="406400" cy="609600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4064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4064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101600" y="-28575"/>
                <a:ext cx="203200" cy="638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36" id="36"/>
            <p:cNvGrpSpPr/>
            <p:nvPr/>
          </p:nvGrpSpPr>
          <p:grpSpPr>
            <a:xfrm rot="0">
              <a:off x="19606242" y="710221"/>
              <a:ext cx="435633" cy="653449"/>
              <a:chOff x="0" y="0"/>
              <a:chExt cx="406400" cy="609600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0" y="0"/>
                <a:ext cx="4064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4064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38" id="38"/>
              <p:cNvSpPr txBox="true"/>
              <p:nvPr/>
            </p:nvSpPr>
            <p:spPr>
              <a:xfrm>
                <a:off x="101600" y="-28575"/>
                <a:ext cx="203200" cy="638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39" id="39"/>
            <p:cNvGrpSpPr/>
            <p:nvPr/>
          </p:nvGrpSpPr>
          <p:grpSpPr>
            <a:xfrm rot="0">
              <a:off x="19918662" y="710221"/>
              <a:ext cx="435633" cy="653449"/>
              <a:chOff x="0" y="0"/>
              <a:chExt cx="406400" cy="609600"/>
            </a:xfrm>
          </p:grpSpPr>
          <p:sp>
            <p:nvSpPr>
              <p:cNvPr name="Freeform 40" id="40"/>
              <p:cNvSpPr/>
              <p:nvPr/>
            </p:nvSpPr>
            <p:spPr>
              <a:xfrm flipH="false" flipV="false" rot="0">
                <a:off x="0" y="0"/>
                <a:ext cx="4064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4064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41" id="41"/>
              <p:cNvSpPr txBox="true"/>
              <p:nvPr/>
            </p:nvSpPr>
            <p:spPr>
              <a:xfrm>
                <a:off x="101600" y="-28575"/>
                <a:ext cx="203200" cy="638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42" id="42"/>
            <p:cNvGrpSpPr/>
            <p:nvPr/>
          </p:nvGrpSpPr>
          <p:grpSpPr>
            <a:xfrm rot="0">
              <a:off x="20544795" y="712413"/>
              <a:ext cx="435633" cy="653449"/>
              <a:chOff x="0" y="0"/>
              <a:chExt cx="406400" cy="609600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0" y="0"/>
                <a:ext cx="4064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4064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44" id="44"/>
              <p:cNvSpPr txBox="true"/>
              <p:nvPr/>
            </p:nvSpPr>
            <p:spPr>
              <a:xfrm>
                <a:off x="101600" y="-28575"/>
                <a:ext cx="203200" cy="638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grpSp>
        <p:nvGrpSpPr>
          <p:cNvPr name="Group 45" id="45"/>
          <p:cNvGrpSpPr/>
          <p:nvPr/>
        </p:nvGrpSpPr>
        <p:grpSpPr>
          <a:xfrm rot="0">
            <a:off x="16410925" y="1228957"/>
            <a:ext cx="1005623" cy="732750"/>
            <a:chOff x="0" y="0"/>
            <a:chExt cx="1340830" cy="977001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1340830" cy="976838"/>
            </a:xfrm>
            <a:custGeom>
              <a:avLst/>
              <a:gdLst/>
              <a:ahLst/>
              <a:cxnLst/>
              <a:rect r="r" b="b" t="t" l="l"/>
              <a:pathLst>
                <a:path h="976838" w="1340830">
                  <a:moveTo>
                    <a:pt x="0" y="0"/>
                  </a:moveTo>
                  <a:lnTo>
                    <a:pt x="1340830" y="0"/>
                  </a:lnTo>
                  <a:lnTo>
                    <a:pt x="1340830" y="976838"/>
                  </a:lnTo>
                  <a:lnTo>
                    <a:pt x="0" y="9768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61766" t="0" r="-66116" b="-69031"/>
              </a:stretch>
            </a:blipFill>
          </p:spPr>
        </p:sp>
        <p:sp>
          <p:nvSpPr>
            <p:cNvPr name="TextBox 47" id="47"/>
            <p:cNvSpPr txBox="true"/>
            <p:nvPr/>
          </p:nvSpPr>
          <p:spPr>
            <a:xfrm rot="0">
              <a:off x="455267" y="801180"/>
              <a:ext cx="478274" cy="1758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85"/>
                </a:lnSpc>
              </a:pPr>
              <a:r>
                <a:rPr lang="en-US" sz="775">
                  <a:solidFill>
                    <a:srgbClr val="049147"/>
                  </a:solidFill>
                  <a:latin typeface="Adlery Swash"/>
                  <a:ea typeface="Adlery Swash"/>
                  <a:cs typeface="Adlery Swash"/>
                  <a:sym typeface="Adlery Swash"/>
                </a:rPr>
                <a:t>Akademi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>
            <a:hlinkClick r:id="rId3" tooltip="https://www.canva.com/design/DAGWSRrxzSc/FqlVWdQKeaMA7UWKRpK_aQ/edit"/>
          </p:cNvPr>
          <p:cNvSpPr/>
          <p:nvPr/>
        </p:nvSpPr>
        <p:spPr>
          <a:xfrm flipH="false" flipV="false" rot="0">
            <a:off x="14469168" y="4267399"/>
            <a:ext cx="3200415" cy="4990901"/>
          </a:xfrm>
          <a:custGeom>
            <a:avLst/>
            <a:gdLst/>
            <a:ahLst/>
            <a:cxnLst/>
            <a:rect r="r" b="b" t="t" l="l"/>
            <a:pathLst>
              <a:path h="4990901" w="3200415">
                <a:moveTo>
                  <a:pt x="0" y="0"/>
                </a:moveTo>
                <a:lnTo>
                  <a:pt x="3200415" y="0"/>
                </a:lnTo>
                <a:lnTo>
                  <a:pt x="3200415" y="4990901"/>
                </a:lnTo>
                <a:lnTo>
                  <a:pt x="0" y="49909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25118" y="4619858"/>
            <a:ext cx="6016139" cy="3086100"/>
            <a:chOff x="0" y="0"/>
            <a:chExt cx="1584498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584498" cy="812800"/>
            </a:xfrm>
            <a:custGeom>
              <a:avLst/>
              <a:gdLst/>
              <a:ahLst/>
              <a:cxnLst/>
              <a:rect r="r" b="b" t="t" l="l"/>
              <a:pathLst>
                <a:path h="812800" w="1584498">
                  <a:moveTo>
                    <a:pt x="65630" y="0"/>
                  </a:moveTo>
                  <a:lnTo>
                    <a:pt x="1518868" y="0"/>
                  </a:lnTo>
                  <a:cubicBezTo>
                    <a:pt x="1555114" y="0"/>
                    <a:pt x="1584498" y="29383"/>
                    <a:pt x="1584498" y="65630"/>
                  </a:cubicBezTo>
                  <a:lnTo>
                    <a:pt x="1584498" y="747170"/>
                  </a:lnTo>
                  <a:cubicBezTo>
                    <a:pt x="1584498" y="783417"/>
                    <a:pt x="1555114" y="812800"/>
                    <a:pt x="1518868" y="812800"/>
                  </a:cubicBezTo>
                  <a:lnTo>
                    <a:pt x="65630" y="812800"/>
                  </a:lnTo>
                  <a:cubicBezTo>
                    <a:pt x="29383" y="812800"/>
                    <a:pt x="0" y="783417"/>
                    <a:pt x="0" y="747170"/>
                  </a:cubicBezTo>
                  <a:lnTo>
                    <a:pt x="0" y="65630"/>
                  </a:lnTo>
                  <a:cubicBezTo>
                    <a:pt x="0" y="29383"/>
                    <a:pt x="29383" y="0"/>
                    <a:pt x="65630" y="0"/>
                  </a:cubicBezTo>
                  <a:close/>
                </a:path>
              </a:pathLst>
            </a:custGeom>
            <a:solidFill>
              <a:srgbClr val="CA132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0"/>
              <a:ext cx="1584498" cy="1098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8400"/>
                </a:lnSpc>
              </a:pPr>
              <a:r>
                <a:rPr lang="ar-EG" b="true" sz="6000">
                  <a:solidFill>
                    <a:srgbClr val="FFFFFF"/>
                  </a:solidFill>
                  <a:latin typeface="DIN Arabic Bold"/>
                  <a:ea typeface="DIN Arabic Bold"/>
                  <a:cs typeface="DIN Arabic Bold"/>
                  <a:sym typeface="DIN Arabic Bold"/>
                  <a:rtl val="true"/>
                </a:rPr>
                <a:t>فِي غُرفَةِ الجُلُوسِ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5535410" y="2294096"/>
            <a:ext cx="7217179" cy="1325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9345"/>
              </a:lnSpc>
              <a:spcBef>
                <a:spcPct val="0"/>
              </a:spcBef>
            </a:pPr>
            <a:r>
              <a:rPr lang="ar-EG" b="true" sz="6675">
                <a:solidFill>
                  <a:srgbClr val="000000"/>
                </a:solidFill>
                <a:latin typeface="DIN Arabic Bold"/>
                <a:ea typeface="DIN Arabic Bold"/>
                <a:cs typeface="DIN Arabic Bold"/>
                <a:sym typeface="DIN Arabic Bold"/>
                <a:rtl val="true"/>
              </a:rPr>
              <a:t>أَينَ نَستَحِمُّ فِي البَيتِ؟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8107117" y="4619858"/>
            <a:ext cx="5508886" cy="3086100"/>
            <a:chOff x="0" y="0"/>
            <a:chExt cx="14509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450900" cy="812800"/>
            </a:xfrm>
            <a:custGeom>
              <a:avLst/>
              <a:gdLst/>
              <a:ahLst/>
              <a:cxnLst/>
              <a:rect r="r" b="b" t="t" l="l"/>
              <a:pathLst>
                <a:path h="812800" w="1450900">
                  <a:moveTo>
                    <a:pt x="71673" y="0"/>
                  </a:moveTo>
                  <a:lnTo>
                    <a:pt x="1379227" y="0"/>
                  </a:lnTo>
                  <a:cubicBezTo>
                    <a:pt x="1398236" y="0"/>
                    <a:pt x="1416466" y="7551"/>
                    <a:pt x="1429908" y="20993"/>
                  </a:cubicBezTo>
                  <a:cubicBezTo>
                    <a:pt x="1443349" y="34434"/>
                    <a:pt x="1450900" y="52664"/>
                    <a:pt x="1450900" y="71673"/>
                  </a:cubicBezTo>
                  <a:lnTo>
                    <a:pt x="1450900" y="741127"/>
                  </a:lnTo>
                  <a:cubicBezTo>
                    <a:pt x="1450900" y="780711"/>
                    <a:pt x="1418811" y="812800"/>
                    <a:pt x="1379227" y="812800"/>
                  </a:cubicBezTo>
                  <a:lnTo>
                    <a:pt x="71673" y="812800"/>
                  </a:lnTo>
                  <a:cubicBezTo>
                    <a:pt x="32089" y="812800"/>
                    <a:pt x="0" y="780711"/>
                    <a:pt x="0" y="741127"/>
                  </a:cubicBezTo>
                  <a:lnTo>
                    <a:pt x="0" y="71673"/>
                  </a:lnTo>
                  <a:cubicBezTo>
                    <a:pt x="0" y="32089"/>
                    <a:pt x="32089" y="0"/>
                    <a:pt x="71673" y="0"/>
                  </a:cubicBezTo>
                  <a:close/>
                </a:path>
              </a:pathLst>
            </a:custGeom>
            <a:solidFill>
              <a:srgbClr val="FFD001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276225"/>
              <a:ext cx="1450900" cy="1089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8399"/>
                </a:lnSpc>
              </a:pPr>
              <a:r>
                <a:rPr lang="ar-EG" b="true" sz="5999">
                  <a:solidFill>
                    <a:srgbClr val="000000"/>
                  </a:solidFill>
                  <a:latin typeface="DIN Arabic Bold"/>
                  <a:ea typeface="DIN Arabic Bold"/>
                  <a:cs typeface="DIN Arabic Bold"/>
                  <a:sym typeface="DIN Arabic Bold"/>
                  <a:rtl val="true"/>
                </a:rPr>
                <a:t>فِي الحَمَّامِ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9144000" y="9448108"/>
            <a:ext cx="9526454" cy="838892"/>
            <a:chOff x="0" y="0"/>
            <a:chExt cx="5457750" cy="48060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457750" cy="480605"/>
            </a:xfrm>
            <a:custGeom>
              <a:avLst/>
              <a:gdLst/>
              <a:ahLst/>
              <a:cxnLst/>
              <a:rect r="r" b="b" t="t" l="l"/>
              <a:pathLst>
                <a:path h="480605" w="5457750">
                  <a:moveTo>
                    <a:pt x="203200" y="0"/>
                  </a:moveTo>
                  <a:lnTo>
                    <a:pt x="5457750" y="0"/>
                  </a:lnTo>
                  <a:lnTo>
                    <a:pt x="5254550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E5888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101600" y="-66675"/>
              <a:ext cx="5254550" cy="5472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  <a:r>
                <a:rPr lang="en-US" b="true" sz="2499">
                  <a:solidFill>
                    <a:srgbClr val="FFFFFF"/>
                  </a:solidFill>
                  <a:latin typeface="Helvetica Bold"/>
                  <a:ea typeface="Helvetica Bold"/>
                  <a:cs typeface="Helvetica Bold"/>
                  <a:sym typeface="Helvetica Bold"/>
                </a:rPr>
                <a:t>5. Sınıf 4. Ünite / Güzel Evim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28700" y="700702"/>
            <a:ext cx="16208064" cy="1362456"/>
            <a:chOff x="0" y="0"/>
            <a:chExt cx="21610753" cy="181660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9753600" cy="1816608"/>
            </a:xfrm>
            <a:custGeom>
              <a:avLst/>
              <a:gdLst/>
              <a:ahLst/>
              <a:cxnLst/>
              <a:rect r="r" b="b" t="t" l="l"/>
              <a:pathLst>
                <a:path h="1816608" w="9753600">
                  <a:moveTo>
                    <a:pt x="0" y="0"/>
                  </a:moveTo>
                  <a:lnTo>
                    <a:pt x="9753600" y="0"/>
                  </a:lnTo>
                  <a:lnTo>
                    <a:pt x="9753600" y="1816608"/>
                  </a:lnTo>
                  <a:lnTo>
                    <a:pt x="0" y="18166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5" id="15"/>
            <p:cNvGrpSpPr/>
            <p:nvPr/>
          </p:nvGrpSpPr>
          <p:grpSpPr>
            <a:xfrm rot="0">
              <a:off x="9662360" y="710221"/>
              <a:ext cx="9536858" cy="653449"/>
              <a:chOff x="0" y="0"/>
              <a:chExt cx="1883824" cy="129076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883824" cy="129076"/>
              </a:xfrm>
              <a:custGeom>
                <a:avLst/>
                <a:gdLst/>
                <a:ahLst/>
                <a:cxnLst/>
                <a:rect r="r" b="b" t="t" l="l"/>
                <a:pathLst>
                  <a:path h="129076" w="1883824">
                    <a:moveTo>
                      <a:pt x="0" y="0"/>
                    </a:moveTo>
                    <a:lnTo>
                      <a:pt x="1883824" y="0"/>
                    </a:lnTo>
                    <a:lnTo>
                      <a:pt x="1883824" y="129076"/>
                    </a:lnTo>
                    <a:lnTo>
                      <a:pt x="0" y="129076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28575"/>
                <a:ext cx="1883824" cy="15765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2745298" y="574331"/>
              <a:ext cx="15966240" cy="68580"/>
              <a:chOff x="0" y="0"/>
              <a:chExt cx="3153825" cy="13547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3153825" cy="13547"/>
              </a:xfrm>
              <a:custGeom>
                <a:avLst/>
                <a:gdLst/>
                <a:ahLst/>
                <a:cxnLst/>
                <a:rect r="r" b="b" t="t" l="l"/>
                <a:pathLst>
                  <a:path h="13547" w="3153825">
                    <a:moveTo>
                      <a:pt x="0" y="0"/>
                    </a:moveTo>
                    <a:lnTo>
                      <a:pt x="3153825" y="0"/>
                    </a:lnTo>
                    <a:lnTo>
                      <a:pt x="3153825" y="13547"/>
                    </a:lnTo>
                    <a:lnTo>
                      <a:pt x="0" y="13547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28575"/>
                <a:ext cx="3153825" cy="4212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1" id="21"/>
            <p:cNvGrpSpPr/>
            <p:nvPr/>
          </p:nvGrpSpPr>
          <p:grpSpPr>
            <a:xfrm rot="0">
              <a:off x="3155225" y="1430981"/>
              <a:ext cx="11980980" cy="63500"/>
              <a:chOff x="0" y="0"/>
              <a:chExt cx="2366613" cy="12543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366613" cy="12543"/>
              </a:xfrm>
              <a:custGeom>
                <a:avLst/>
                <a:gdLst/>
                <a:ahLst/>
                <a:cxnLst/>
                <a:rect r="r" b="b" t="t" l="l"/>
                <a:pathLst>
                  <a:path h="12543" w="2366613">
                    <a:moveTo>
                      <a:pt x="0" y="0"/>
                    </a:moveTo>
                    <a:lnTo>
                      <a:pt x="2366613" y="0"/>
                    </a:lnTo>
                    <a:lnTo>
                      <a:pt x="2366613" y="12543"/>
                    </a:lnTo>
                    <a:lnTo>
                      <a:pt x="0" y="12543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0" y="-28575"/>
                <a:ext cx="2366613" cy="4111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4" id="24"/>
            <p:cNvGrpSpPr/>
            <p:nvPr/>
          </p:nvGrpSpPr>
          <p:grpSpPr>
            <a:xfrm rot="0">
              <a:off x="20760695" y="712413"/>
              <a:ext cx="850058" cy="653449"/>
              <a:chOff x="0" y="0"/>
              <a:chExt cx="167913" cy="129076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167913" cy="129076"/>
              </a:xfrm>
              <a:custGeom>
                <a:avLst/>
                <a:gdLst/>
                <a:ahLst/>
                <a:cxnLst/>
                <a:rect r="r" b="b" t="t" l="l"/>
                <a:pathLst>
                  <a:path h="129076" w="167913">
                    <a:moveTo>
                      <a:pt x="0" y="0"/>
                    </a:moveTo>
                    <a:lnTo>
                      <a:pt x="167913" y="0"/>
                    </a:lnTo>
                    <a:lnTo>
                      <a:pt x="167913" y="129076"/>
                    </a:lnTo>
                    <a:lnTo>
                      <a:pt x="0" y="129076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0" y="-28575"/>
                <a:ext cx="167913" cy="15765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7" id="27"/>
            <p:cNvGrpSpPr/>
            <p:nvPr/>
          </p:nvGrpSpPr>
          <p:grpSpPr>
            <a:xfrm rot="0">
              <a:off x="18763585" y="712413"/>
              <a:ext cx="435633" cy="653449"/>
              <a:chOff x="0" y="0"/>
              <a:chExt cx="406400" cy="6096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4064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4064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101600" y="-28575"/>
                <a:ext cx="203200" cy="638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30" id="30"/>
            <p:cNvGrpSpPr/>
            <p:nvPr/>
          </p:nvGrpSpPr>
          <p:grpSpPr>
            <a:xfrm rot="0">
              <a:off x="18981402" y="710221"/>
              <a:ext cx="435633" cy="653449"/>
              <a:chOff x="0" y="0"/>
              <a:chExt cx="406400" cy="60960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4064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4064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101600" y="-28575"/>
                <a:ext cx="203200" cy="638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33" id="33"/>
            <p:cNvGrpSpPr/>
            <p:nvPr/>
          </p:nvGrpSpPr>
          <p:grpSpPr>
            <a:xfrm rot="0">
              <a:off x="19293822" y="710221"/>
              <a:ext cx="435633" cy="653449"/>
              <a:chOff x="0" y="0"/>
              <a:chExt cx="406400" cy="609600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4064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4064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101600" y="-28575"/>
                <a:ext cx="203200" cy="638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36" id="36"/>
            <p:cNvGrpSpPr/>
            <p:nvPr/>
          </p:nvGrpSpPr>
          <p:grpSpPr>
            <a:xfrm rot="0">
              <a:off x="19606242" y="710221"/>
              <a:ext cx="435633" cy="653449"/>
              <a:chOff x="0" y="0"/>
              <a:chExt cx="406400" cy="609600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0" y="0"/>
                <a:ext cx="4064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4064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38" id="38"/>
              <p:cNvSpPr txBox="true"/>
              <p:nvPr/>
            </p:nvSpPr>
            <p:spPr>
              <a:xfrm>
                <a:off x="101600" y="-28575"/>
                <a:ext cx="203200" cy="638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39" id="39"/>
            <p:cNvGrpSpPr/>
            <p:nvPr/>
          </p:nvGrpSpPr>
          <p:grpSpPr>
            <a:xfrm rot="0">
              <a:off x="19918662" y="710221"/>
              <a:ext cx="435633" cy="653449"/>
              <a:chOff x="0" y="0"/>
              <a:chExt cx="406400" cy="609600"/>
            </a:xfrm>
          </p:grpSpPr>
          <p:sp>
            <p:nvSpPr>
              <p:cNvPr name="Freeform 40" id="40"/>
              <p:cNvSpPr/>
              <p:nvPr/>
            </p:nvSpPr>
            <p:spPr>
              <a:xfrm flipH="false" flipV="false" rot="0">
                <a:off x="0" y="0"/>
                <a:ext cx="4064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4064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41" id="41"/>
              <p:cNvSpPr txBox="true"/>
              <p:nvPr/>
            </p:nvSpPr>
            <p:spPr>
              <a:xfrm>
                <a:off x="101600" y="-28575"/>
                <a:ext cx="203200" cy="638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42" id="42"/>
            <p:cNvGrpSpPr/>
            <p:nvPr/>
          </p:nvGrpSpPr>
          <p:grpSpPr>
            <a:xfrm rot="0">
              <a:off x="20544795" y="712413"/>
              <a:ext cx="435633" cy="653449"/>
              <a:chOff x="0" y="0"/>
              <a:chExt cx="406400" cy="609600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0" y="0"/>
                <a:ext cx="4064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4064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44" id="44"/>
              <p:cNvSpPr txBox="true"/>
              <p:nvPr/>
            </p:nvSpPr>
            <p:spPr>
              <a:xfrm>
                <a:off x="101600" y="-28575"/>
                <a:ext cx="203200" cy="638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grpSp>
        <p:nvGrpSpPr>
          <p:cNvPr name="Group 45" id="45"/>
          <p:cNvGrpSpPr/>
          <p:nvPr/>
        </p:nvGrpSpPr>
        <p:grpSpPr>
          <a:xfrm rot="0">
            <a:off x="16410925" y="1228957"/>
            <a:ext cx="1005623" cy="732750"/>
            <a:chOff x="0" y="0"/>
            <a:chExt cx="1340830" cy="977001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1340830" cy="976838"/>
            </a:xfrm>
            <a:custGeom>
              <a:avLst/>
              <a:gdLst/>
              <a:ahLst/>
              <a:cxnLst/>
              <a:rect r="r" b="b" t="t" l="l"/>
              <a:pathLst>
                <a:path h="976838" w="1340830">
                  <a:moveTo>
                    <a:pt x="0" y="0"/>
                  </a:moveTo>
                  <a:lnTo>
                    <a:pt x="1340830" y="0"/>
                  </a:lnTo>
                  <a:lnTo>
                    <a:pt x="1340830" y="976838"/>
                  </a:lnTo>
                  <a:lnTo>
                    <a:pt x="0" y="9768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61766" t="0" r="-66116" b="-69031"/>
              </a:stretch>
            </a:blipFill>
          </p:spPr>
        </p:sp>
        <p:sp>
          <p:nvSpPr>
            <p:cNvPr name="TextBox 47" id="47"/>
            <p:cNvSpPr txBox="true"/>
            <p:nvPr/>
          </p:nvSpPr>
          <p:spPr>
            <a:xfrm rot="0">
              <a:off x="455267" y="801180"/>
              <a:ext cx="478274" cy="1758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85"/>
                </a:lnSpc>
              </a:pPr>
              <a:r>
                <a:rPr lang="en-US" sz="775">
                  <a:solidFill>
                    <a:srgbClr val="049147"/>
                  </a:solidFill>
                  <a:latin typeface="Adlery Swash"/>
                  <a:ea typeface="Adlery Swash"/>
                  <a:cs typeface="Adlery Swash"/>
                  <a:sym typeface="Adlery Swash"/>
                </a:rPr>
                <a:t>Akademi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>
            <a:hlinkClick r:id="rId3" tooltip="https://www.canva.com/design/DAGWSRrxzSc/FqlVWdQKeaMA7UWKRpK_aQ/edit"/>
          </p:cNvPr>
          <p:cNvSpPr/>
          <p:nvPr/>
        </p:nvSpPr>
        <p:spPr>
          <a:xfrm flipH="false" flipV="false" rot="0">
            <a:off x="14469168" y="4267399"/>
            <a:ext cx="3200415" cy="4990901"/>
          </a:xfrm>
          <a:custGeom>
            <a:avLst/>
            <a:gdLst/>
            <a:ahLst/>
            <a:cxnLst/>
            <a:rect r="r" b="b" t="t" l="l"/>
            <a:pathLst>
              <a:path h="4990901" w="3200415">
                <a:moveTo>
                  <a:pt x="0" y="0"/>
                </a:moveTo>
                <a:lnTo>
                  <a:pt x="3200415" y="0"/>
                </a:lnTo>
                <a:lnTo>
                  <a:pt x="3200415" y="4990901"/>
                </a:lnTo>
                <a:lnTo>
                  <a:pt x="0" y="49909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012081" y="4623026"/>
            <a:ext cx="5213057" cy="3086100"/>
            <a:chOff x="0" y="0"/>
            <a:chExt cx="1372986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72986" cy="812800"/>
            </a:xfrm>
            <a:custGeom>
              <a:avLst/>
              <a:gdLst/>
              <a:ahLst/>
              <a:cxnLst/>
              <a:rect r="r" b="b" t="t" l="l"/>
              <a:pathLst>
                <a:path h="812800" w="1372986">
                  <a:moveTo>
                    <a:pt x="75740" y="0"/>
                  </a:moveTo>
                  <a:lnTo>
                    <a:pt x="1297246" y="0"/>
                  </a:lnTo>
                  <a:cubicBezTo>
                    <a:pt x="1339076" y="0"/>
                    <a:pt x="1372986" y="33910"/>
                    <a:pt x="1372986" y="75740"/>
                  </a:cubicBezTo>
                  <a:lnTo>
                    <a:pt x="1372986" y="737060"/>
                  </a:lnTo>
                  <a:cubicBezTo>
                    <a:pt x="1372986" y="778890"/>
                    <a:pt x="1339076" y="812800"/>
                    <a:pt x="1297246" y="812800"/>
                  </a:cubicBezTo>
                  <a:lnTo>
                    <a:pt x="75740" y="812800"/>
                  </a:lnTo>
                  <a:cubicBezTo>
                    <a:pt x="33910" y="812800"/>
                    <a:pt x="0" y="778890"/>
                    <a:pt x="0" y="737060"/>
                  </a:cubicBezTo>
                  <a:lnTo>
                    <a:pt x="0" y="75740"/>
                  </a:lnTo>
                  <a:cubicBezTo>
                    <a:pt x="0" y="33910"/>
                    <a:pt x="33910" y="0"/>
                    <a:pt x="75740" y="0"/>
                  </a:cubicBezTo>
                  <a:close/>
                </a:path>
              </a:pathLst>
            </a:custGeom>
            <a:solidFill>
              <a:srgbClr val="CA132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0"/>
              <a:ext cx="1372986" cy="1098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8400"/>
                </a:lnSpc>
              </a:pPr>
              <a:r>
                <a:rPr lang="ar-EG" b="true" sz="6000">
                  <a:solidFill>
                    <a:srgbClr val="FFFFFF"/>
                  </a:solidFill>
                  <a:latin typeface="DIN Arabic Bold"/>
                  <a:ea typeface="DIN Arabic Bold"/>
                  <a:cs typeface="DIN Arabic Bold"/>
                  <a:sym typeface="DIN Arabic Bold"/>
                  <a:rtl val="true"/>
                </a:rPr>
                <a:t>فِي غُرفَةِ النَّومِ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6602397" y="2523111"/>
            <a:ext cx="5083205" cy="1325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9345"/>
              </a:lnSpc>
              <a:spcBef>
                <a:spcPct val="0"/>
              </a:spcBef>
            </a:pPr>
            <a:r>
              <a:rPr lang="ar-EG" b="true" sz="6675">
                <a:solidFill>
                  <a:srgbClr val="000000"/>
                </a:solidFill>
                <a:latin typeface="DIN Arabic Bold"/>
                <a:ea typeface="DIN Arabic Bold"/>
                <a:cs typeface="DIN Arabic Bold"/>
                <a:sym typeface="DIN Arabic Bold"/>
                <a:rtl val="true"/>
              </a:rPr>
              <a:t>أَينَ تَنَامُ بِاللَّيلِ؟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8240625" y="4623026"/>
            <a:ext cx="5213057" cy="3086100"/>
            <a:chOff x="0" y="0"/>
            <a:chExt cx="1372986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372986" cy="812800"/>
            </a:xfrm>
            <a:custGeom>
              <a:avLst/>
              <a:gdLst/>
              <a:ahLst/>
              <a:cxnLst/>
              <a:rect r="r" b="b" t="t" l="l"/>
              <a:pathLst>
                <a:path h="812800" w="1372986">
                  <a:moveTo>
                    <a:pt x="75740" y="0"/>
                  </a:moveTo>
                  <a:lnTo>
                    <a:pt x="1297246" y="0"/>
                  </a:lnTo>
                  <a:cubicBezTo>
                    <a:pt x="1339076" y="0"/>
                    <a:pt x="1372986" y="33910"/>
                    <a:pt x="1372986" y="75740"/>
                  </a:cubicBezTo>
                  <a:lnTo>
                    <a:pt x="1372986" y="737060"/>
                  </a:lnTo>
                  <a:cubicBezTo>
                    <a:pt x="1372986" y="778890"/>
                    <a:pt x="1339076" y="812800"/>
                    <a:pt x="1297246" y="812800"/>
                  </a:cubicBezTo>
                  <a:lnTo>
                    <a:pt x="75740" y="812800"/>
                  </a:lnTo>
                  <a:cubicBezTo>
                    <a:pt x="33910" y="812800"/>
                    <a:pt x="0" y="778890"/>
                    <a:pt x="0" y="737060"/>
                  </a:cubicBezTo>
                  <a:lnTo>
                    <a:pt x="0" y="75740"/>
                  </a:lnTo>
                  <a:cubicBezTo>
                    <a:pt x="0" y="33910"/>
                    <a:pt x="33910" y="0"/>
                    <a:pt x="75740" y="0"/>
                  </a:cubicBezTo>
                  <a:close/>
                </a:path>
              </a:pathLst>
            </a:custGeom>
            <a:solidFill>
              <a:srgbClr val="FFD001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276225"/>
              <a:ext cx="1372986" cy="1089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8399"/>
                </a:lnSpc>
              </a:pPr>
              <a:r>
                <a:rPr lang="ar-EG" b="true" sz="5999">
                  <a:solidFill>
                    <a:srgbClr val="000000"/>
                  </a:solidFill>
                  <a:latin typeface="DIN Arabic Bold"/>
                  <a:ea typeface="DIN Arabic Bold"/>
                  <a:cs typeface="DIN Arabic Bold"/>
                  <a:sym typeface="DIN Arabic Bold"/>
                  <a:rtl val="true"/>
                </a:rPr>
                <a:t>فِي الحَمَّام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9144000" y="9448108"/>
            <a:ext cx="9526454" cy="838892"/>
            <a:chOff x="0" y="0"/>
            <a:chExt cx="5457750" cy="48060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457750" cy="480605"/>
            </a:xfrm>
            <a:custGeom>
              <a:avLst/>
              <a:gdLst/>
              <a:ahLst/>
              <a:cxnLst/>
              <a:rect r="r" b="b" t="t" l="l"/>
              <a:pathLst>
                <a:path h="480605" w="5457750">
                  <a:moveTo>
                    <a:pt x="203200" y="0"/>
                  </a:moveTo>
                  <a:lnTo>
                    <a:pt x="5457750" y="0"/>
                  </a:lnTo>
                  <a:lnTo>
                    <a:pt x="5254550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E5888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101600" y="-66675"/>
              <a:ext cx="5254550" cy="5472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  <a:r>
                <a:rPr lang="en-US" b="true" sz="2499">
                  <a:solidFill>
                    <a:srgbClr val="FFFFFF"/>
                  </a:solidFill>
                  <a:latin typeface="Helvetica Bold"/>
                  <a:ea typeface="Helvetica Bold"/>
                  <a:cs typeface="Helvetica Bold"/>
                  <a:sym typeface="Helvetica Bold"/>
                </a:rPr>
                <a:t>5. Sınıf 4. Ünite / Güzel Evim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28700" y="700702"/>
            <a:ext cx="16208064" cy="1362456"/>
            <a:chOff x="0" y="0"/>
            <a:chExt cx="21610753" cy="181660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9753600" cy="1816608"/>
            </a:xfrm>
            <a:custGeom>
              <a:avLst/>
              <a:gdLst/>
              <a:ahLst/>
              <a:cxnLst/>
              <a:rect r="r" b="b" t="t" l="l"/>
              <a:pathLst>
                <a:path h="1816608" w="9753600">
                  <a:moveTo>
                    <a:pt x="0" y="0"/>
                  </a:moveTo>
                  <a:lnTo>
                    <a:pt x="9753600" y="0"/>
                  </a:lnTo>
                  <a:lnTo>
                    <a:pt x="9753600" y="1816608"/>
                  </a:lnTo>
                  <a:lnTo>
                    <a:pt x="0" y="18166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5" id="15"/>
            <p:cNvGrpSpPr/>
            <p:nvPr/>
          </p:nvGrpSpPr>
          <p:grpSpPr>
            <a:xfrm rot="0">
              <a:off x="9662360" y="710221"/>
              <a:ext cx="9536858" cy="653449"/>
              <a:chOff x="0" y="0"/>
              <a:chExt cx="1883824" cy="129076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883824" cy="129076"/>
              </a:xfrm>
              <a:custGeom>
                <a:avLst/>
                <a:gdLst/>
                <a:ahLst/>
                <a:cxnLst/>
                <a:rect r="r" b="b" t="t" l="l"/>
                <a:pathLst>
                  <a:path h="129076" w="1883824">
                    <a:moveTo>
                      <a:pt x="0" y="0"/>
                    </a:moveTo>
                    <a:lnTo>
                      <a:pt x="1883824" y="0"/>
                    </a:lnTo>
                    <a:lnTo>
                      <a:pt x="1883824" y="129076"/>
                    </a:lnTo>
                    <a:lnTo>
                      <a:pt x="0" y="129076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28575"/>
                <a:ext cx="1883824" cy="15765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2745298" y="574331"/>
              <a:ext cx="15966240" cy="68580"/>
              <a:chOff x="0" y="0"/>
              <a:chExt cx="3153825" cy="13547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3153825" cy="13547"/>
              </a:xfrm>
              <a:custGeom>
                <a:avLst/>
                <a:gdLst/>
                <a:ahLst/>
                <a:cxnLst/>
                <a:rect r="r" b="b" t="t" l="l"/>
                <a:pathLst>
                  <a:path h="13547" w="3153825">
                    <a:moveTo>
                      <a:pt x="0" y="0"/>
                    </a:moveTo>
                    <a:lnTo>
                      <a:pt x="3153825" y="0"/>
                    </a:lnTo>
                    <a:lnTo>
                      <a:pt x="3153825" y="13547"/>
                    </a:lnTo>
                    <a:lnTo>
                      <a:pt x="0" y="13547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28575"/>
                <a:ext cx="3153825" cy="4212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1" id="21"/>
            <p:cNvGrpSpPr/>
            <p:nvPr/>
          </p:nvGrpSpPr>
          <p:grpSpPr>
            <a:xfrm rot="0">
              <a:off x="3155225" y="1430981"/>
              <a:ext cx="11980980" cy="63500"/>
              <a:chOff x="0" y="0"/>
              <a:chExt cx="2366613" cy="12543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366613" cy="12543"/>
              </a:xfrm>
              <a:custGeom>
                <a:avLst/>
                <a:gdLst/>
                <a:ahLst/>
                <a:cxnLst/>
                <a:rect r="r" b="b" t="t" l="l"/>
                <a:pathLst>
                  <a:path h="12543" w="2366613">
                    <a:moveTo>
                      <a:pt x="0" y="0"/>
                    </a:moveTo>
                    <a:lnTo>
                      <a:pt x="2366613" y="0"/>
                    </a:lnTo>
                    <a:lnTo>
                      <a:pt x="2366613" y="12543"/>
                    </a:lnTo>
                    <a:lnTo>
                      <a:pt x="0" y="12543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0" y="-28575"/>
                <a:ext cx="2366613" cy="4111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4" id="24"/>
            <p:cNvGrpSpPr/>
            <p:nvPr/>
          </p:nvGrpSpPr>
          <p:grpSpPr>
            <a:xfrm rot="0">
              <a:off x="20760695" y="712413"/>
              <a:ext cx="850058" cy="653449"/>
              <a:chOff x="0" y="0"/>
              <a:chExt cx="167913" cy="129076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167913" cy="129076"/>
              </a:xfrm>
              <a:custGeom>
                <a:avLst/>
                <a:gdLst/>
                <a:ahLst/>
                <a:cxnLst/>
                <a:rect r="r" b="b" t="t" l="l"/>
                <a:pathLst>
                  <a:path h="129076" w="167913">
                    <a:moveTo>
                      <a:pt x="0" y="0"/>
                    </a:moveTo>
                    <a:lnTo>
                      <a:pt x="167913" y="0"/>
                    </a:lnTo>
                    <a:lnTo>
                      <a:pt x="167913" y="129076"/>
                    </a:lnTo>
                    <a:lnTo>
                      <a:pt x="0" y="129076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0" y="-28575"/>
                <a:ext cx="167913" cy="15765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7" id="27"/>
            <p:cNvGrpSpPr/>
            <p:nvPr/>
          </p:nvGrpSpPr>
          <p:grpSpPr>
            <a:xfrm rot="0">
              <a:off x="18763585" y="712413"/>
              <a:ext cx="435633" cy="653449"/>
              <a:chOff x="0" y="0"/>
              <a:chExt cx="406400" cy="6096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4064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4064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101600" y="-28575"/>
                <a:ext cx="203200" cy="638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30" id="30"/>
            <p:cNvGrpSpPr/>
            <p:nvPr/>
          </p:nvGrpSpPr>
          <p:grpSpPr>
            <a:xfrm rot="0">
              <a:off x="18981402" y="710221"/>
              <a:ext cx="435633" cy="653449"/>
              <a:chOff x="0" y="0"/>
              <a:chExt cx="406400" cy="60960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4064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4064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101600" y="-28575"/>
                <a:ext cx="203200" cy="638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33" id="33"/>
            <p:cNvGrpSpPr/>
            <p:nvPr/>
          </p:nvGrpSpPr>
          <p:grpSpPr>
            <a:xfrm rot="0">
              <a:off x="19293822" y="710221"/>
              <a:ext cx="435633" cy="653449"/>
              <a:chOff x="0" y="0"/>
              <a:chExt cx="406400" cy="609600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4064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4064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101600" y="-28575"/>
                <a:ext cx="203200" cy="638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36" id="36"/>
            <p:cNvGrpSpPr/>
            <p:nvPr/>
          </p:nvGrpSpPr>
          <p:grpSpPr>
            <a:xfrm rot="0">
              <a:off x="19606242" y="710221"/>
              <a:ext cx="435633" cy="653449"/>
              <a:chOff x="0" y="0"/>
              <a:chExt cx="406400" cy="609600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0" y="0"/>
                <a:ext cx="4064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4064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38" id="38"/>
              <p:cNvSpPr txBox="true"/>
              <p:nvPr/>
            </p:nvSpPr>
            <p:spPr>
              <a:xfrm>
                <a:off x="101600" y="-28575"/>
                <a:ext cx="203200" cy="638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39" id="39"/>
            <p:cNvGrpSpPr/>
            <p:nvPr/>
          </p:nvGrpSpPr>
          <p:grpSpPr>
            <a:xfrm rot="0">
              <a:off x="19918662" y="710221"/>
              <a:ext cx="435633" cy="653449"/>
              <a:chOff x="0" y="0"/>
              <a:chExt cx="406400" cy="609600"/>
            </a:xfrm>
          </p:grpSpPr>
          <p:sp>
            <p:nvSpPr>
              <p:cNvPr name="Freeform 40" id="40"/>
              <p:cNvSpPr/>
              <p:nvPr/>
            </p:nvSpPr>
            <p:spPr>
              <a:xfrm flipH="false" flipV="false" rot="0">
                <a:off x="0" y="0"/>
                <a:ext cx="4064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4064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41" id="41"/>
              <p:cNvSpPr txBox="true"/>
              <p:nvPr/>
            </p:nvSpPr>
            <p:spPr>
              <a:xfrm>
                <a:off x="101600" y="-28575"/>
                <a:ext cx="203200" cy="638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42" id="42"/>
            <p:cNvGrpSpPr/>
            <p:nvPr/>
          </p:nvGrpSpPr>
          <p:grpSpPr>
            <a:xfrm rot="0">
              <a:off x="20544795" y="712413"/>
              <a:ext cx="435633" cy="653449"/>
              <a:chOff x="0" y="0"/>
              <a:chExt cx="406400" cy="609600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0" y="0"/>
                <a:ext cx="4064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4064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44" id="44"/>
              <p:cNvSpPr txBox="true"/>
              <p:nvPr/>
            </p:nvSpPr>
            <p:spPr>
              <a:xfrm>
                <a:off x="101600" y="-28575"/>
                <a:ext cx="203200" cy="638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grpSp>
        <p:nvGrpSpPr>
          <p:cNvPr name="Group 45" id="45"/>
          <p:cNvGrpSpPr/>
          <p:nvPr/>
        </p:nvGrpSpPr>
        <p:grpSpPr>
          <a:xfrm rot="0">
            <a:off x="16410925" y="1228957"/>
            <a:ext cx="1005623" cy="732750"/>
            <a:chOff x="0" y="0"/>
            <a:chExt cx="1340830" cy="977001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1340830" cy="976838"/>
            </a:xfrm>
            <a:custGeom>
              <a:avLst/>
              <a:gdLst/>
              <a:ahLst/>
              <a:cxnLst/>
              <a:rect r="r" b="b" t="t" l="l"/>
              <a:pathLst>
                <a:path h="976838" w="1340830">
                  <a:moveTo>
                    <a:pt x="0" y="0"/>
                  </a:moveTo>
                  <a:lnTo>
                    <a:pt x="1340830" y="0"/>
                  </a:lnTo>
                  <a:lnTo>
                    <a:pt x="1340830" y="976838"/>
                  </a:lnTo>
                  <a:lnTo>
                    <a:pt x="0" y="9768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61766" t="0" r="-66116" b="-69031"/>
              </a:stretch>
            </a:blipFill>
          </p:spPr>
        </p:sp>
        <p:sp>
          <p:nvSpPr>
            <p:cNvPr name="TextBox 47" id="47"/>
            <p:cNvSpPr txBox="true"/>
            <p:nvPr/>
          </p:nvSpPr>
          <p:spPr>
            <a:xfrm rot="0">
              <a:off x="455267" y="801180"/>
              <a:ext cx="478274" cy="1758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85"/>
                </a:lnSpc>
              </a:pPr>
              <a:r>
                <a:rPr lang="en-US" sz="775">
                  <a:solidFill>
                    <a:srgbClr val="049147"/>
                  </a:solidFill>
                  <a:latin typeface="Adlery Swash"/>
                  <a:ea typeface="Adlery Swash"/>
                  <a:cs typeface="Adlery Swash"/>
                  <a:sym typeface="Adlery Swash"/>
                </a:rPr>
                <a:t>Akademi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>
            <a:hlinkClick r:id="rId3" tooltip="https://www.canva.com/design/DAGWSRrxzSc/FqlVWdQKeaMA7UWKRpK_aQ/edit"/>
          </p:cNvPr>
          <p:cNvSpPr/>
          <p:nvPr/>
        </p:nvSpPr>
        <p:spPr>
          <a:xfrm flipH="false" flipV="false" rot="0">
            <a:off x="14469168" y="4267399"/>
            <a:ext cx="3200415" cy="4990901"/>
          </a:xfrm>
          <a:custGeom>
            <a:avLst/>
            <a:gdLst/>
            <a:ahLst/>
            <a:cxnLst/>
            <a:rect r="r" b="b" t="t" l="l"/>
            <a:pathLst>
              <a:path h="4990901" w="3200415">
                <a:moveTo>
                  <a:pt x="0" y="0"/>
                </a:moveTo>
                <a:lnTo>
                  <a:pt x="3200415" y="0"/>
                </a:lnTo>
                <a:lnTo>
                  <a:pt x="3200415" y="4990901"/>
                </a:lnTo>
                <a:lnTo>
                  <a:pt x="0" y="49909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012081" y="4623026"/>
            <a:ext cx="5213057" cy="3086100"/>
            <a:chOff x="0" y="0"/>
            <a:chExt cx="1372986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72986" cy="812800"/>
            </a:xfrm>
            <a:custGeom>
              <a:avLst/>
              <a:gdLst/>
              <a:ahLst/>
              <a:cxnLst/>
              <a:rect r="r" b="b" t="t" l="l"/>
              <a:pathLst>
                <a:path h="812800" w="1372986">
                  <a:moveTo>
                    <a:pt x="75740" y="0"/>
                  </a:moveTo>
                  <a:lnTo>
                    <a:pt x="1297246" y="0"/>
                  </a:lnTo>
                  <a:cubicBezTo>
                    <a:pt x="1339076" y="0"/>
                    <a:pt x="1372986" y="33910"/>
                    <a:pt x="1372986" y="75740"/>
                  </a:cubicBezTo>
                  <a:lnTo>
                    <a:pt x="1372986" y="737060"/>
                  </a:lnTo>
                  <a:cubicBezTo>
                    <a:pt x="1372986" y="778890"/>
                    <a:pt x="1339076" y="812800"/>
                    <a:pt x="1297246" y="812800"/>
                  </a:cubicBezTo>
                  <a:lnTo>
                    <a:pt x="75740" y="812800"/>
                  </a:lnTo>
                  <a:cubicBezTo>
                    <a:pt x="33910" y="812800"/>
                    <a:pt x="0" y="778890"/>
                    <a:pt x="0" y="737060"/>
                  </a:cubicBezTo>
                  <a:lnTo>
                    <a:pt x="0" y="75740"/>
                  </a:lnTo>
                  <a:cubicBezTo>
                    <a:pt x="0" y="33910"/>
                    <a:pt x="33910" y="0"/>
                    <a:pt x="75740" y="0"/>
                  </a:cubicBezTo>
                  <a:close/>
                </a:path>
              </a:pathLst>
            </a:custGeom>
            <a:solidFill>
              <a:srgbClr val="CA132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00025"/>
              <a:ext cx="1372986" cy="1012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6299"/>
                </a:lnSpc>
              </a:pPr>
              <a:r>
                <a:rPr lang="ar-EG" b="true" sz="4500">
                  <a:solidFill>
                    <a:srgbClr val="FFFFFF"/>
                  </a:solidFill>
                  <a:latin typeface="DIN Arabic Bold"/>
                  <a:ea typeface="DIN Arabic Bold"/>
                  <a:cs typeface="DIN Arabic Bold"/>
                  <a:sym typeface="DIN Arabic Bold"/>
                  <a:rtl val="true"/>
                </a:rPr>
                <a:t>فِي غُرفَةِ الأطفَال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6169108" y="2345297"/>
            <a:ext cx="5949784" cy="1325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9345"/>
              </a:lnSpc>
              <a:spcBef>
                <a:spcPct val="0"/>
              </a:spcBef>
            </a:pPr>
            <a:r>
              <a:rPr lang="ar-EG" b="true" sz="6675">
                <a:solidFill>
                  <a:srgbClr val="000000"/>
                </a:solidFill>
                <a:latin typeface="DIN Arabic Bold"/>
                <a:ea typeface="DIN Arabic Bold"/>
                <a:cs typeface="DIN Arabic Bold"/>
                <a:sym typeface="DIN Arabic Bold"/>
                <a:rtl val="true"/>
              </a:rPr>
              <a:t>أَينَ تُوجَدُ الأَرِيكَةِ؟ 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8240625" y="4623026"/>
            <a:ext cx="5213057" cy="3086100"/>
            <a:chOff x="0" y="0"/>
            <a:chExt cx="1372986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372986" cy="812800"/>
            </a:xfrm>
            <a:custGeom>
              <a:avLst/>
              <a:gdLst/>
              <a:ahLst/>
              <a:cxnLst/>
              <a:rect r="r" b="b" t="t" l="l"/>
              <a:pathLst>
                <a:path h="812800" w="1372986">
                  <a:moveTo>
                    <a:pt x="75740" y="0"/>
                  </a:moveTo>
                  <a:lnTo>
                    <a:pt x="1297246" y="0"/>
                  </a:lnTo>
                  <a:cubicBezTo>
                    <a:pt x="1339076" y="0"/>
                    <a:pt x="1372986" y="33910"/>
                    <a:pt x="1372986" y="75740"/>
                  </a:cubicBezTo>
                  <a:lnTo>
                    <a:pt x="1372986" y="737060"/>
                  </a:lnTo>
                  <a:cubicBezTo>
                    <a:pt x="1372986" y="778890"/>
                    <a:pt x="1339076" y="812800"/>
                    <a:pt x="1297246" y="812800"/>
                  </a:cubicBezTo>
                  <a:lnTo>
                    <a:pt x="75740" y="812800"/>
                  </a:lnTo>
                  <a:cubicBezTo>
                    <a:pt x="33910" y="812800"/>
                    <a:pt x="0" y="778890"/>
                    <a:pt x="0" y="737060"/>
                  </a:cubicBezTo>
                  <a:lnTo>
                    <a:pt x="0" y="75740"/>
                  </a:lnTo>
                  <a:cubicBezTo>
                    <a:pt x="0" y="33910"/>
                    <a:pt x="33910" y="0"/>
                    <a:pt x="75740" y="0"/>
                  </a:cubicBezTo>
                  <a:close/>
                </a:path>
              </a:pathLst>
            </a:custGeom>
            <a:solidFill>
              <a:srgbClr val="FFD001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200025"/>
              <a:ext cx="1372986" cy="1012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6299"/>
                </a:lnSpc>
              </a:pPr>
              <a:r>
                <a:rPr lang="ar-EG" b="true" sz="4499">
                  <a:solidFill>
                    <a:srgbClr val="000000"/>
                  </a:solidFill>
                  <a:latin typeface="DIN Arabic Bold"/>
                  <a:ea typeface="DIN Arabic Bold"/>
                  <a:cs typeface="DIN Arabic Bold"/>
                  <a:sym typeface="DIN Arabic Bold"/>
                  <a:rtl val="true"/>
                </a:rPr>
                <a:t>فِي غُرفَةِ الجُلُوسِ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9144000" y="9448108"/>
            <a:ext cx="9526454" cy="838892"/>
            <a:chOff x="0" y="0"/>
            <a:chExt cx="5457750" cy="48060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457750" cy="480605"/>
            </a:xfrm>
            <a:custGeom>
              <a:avLst/>
              <a:gdLst/>
              <a:ahLst/>
              <a:cxnLst/>
              <a:rect r="r" b="b" t="t" l="l"/>
              <a:pathLst>
                <a:path h="480605" w="5457750">
                  <a:moveTo>
                    <a:pt x="203200" y="0"/>
                  </a:moveTo>
                  <a:lnTo>
                    <a:pt x="5457750" y="0"/>
                  </a:lnTo>
                  <a:lnTo>
                    <a:pt x="5254550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E5888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101600" y="-66675"/>
              <a:ext cx="5254550" cy="5472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  <a:r>
                <a:rPr lang="en-US" b="true" sz="2499">
                  <a:solidFill>
                    <a:srgbClr val="FFFFFF"/>
                  </a:solidFill>
                  <a:latin typeface="Helvetica Bold"/>
                  <a:ea typeface="Helvetica Bold"/>
                  <a:cs typeface="Helvetica Bold"/>
                  <a:sym typeface="Helvetica Bold"/>
                </a:rPr>
                <a:t>5. Sınıf 4. Ünite / Güzel Evim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28700" y="700702"/>
            <a:ext cx="16208064" cy="1362456"/>
            <a:chOff x="0" y="0"/>
            <a:chExt cx="21610753" cy="181660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9753600" cy="1816608"/>
            </a:xfrm>
            <a:custGeom>
              <a:avLst/>
              <a:gdLst/>
              <a:ahLst/>
              <a:cxnLst/>
              <a:rect r="r" b="b" t="t" l="l"/>
              <a:pathLst>
                <a:path h="1816608" w="9753600">
                  <a:moveTo>
                    <a:pt x="0" y="0"/>
                  </a:moveTo>
                  <a:lnTo>
                    <a:pt x="9753600" y="0"/>
                  </a:lnTo>
                  <a:lnTo>
                    <a:pt x="9753600" y="1816608"/>
                  </a:lnTo>
                  <a:lnTo>
                    <a:pt x="0" y="18166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5" id="15"/>
            <p:cNvGrpSpPr/>
            <p:nvPr/>
          </p:nvGrpSpPr>
          <p:grpSpPr>
            <a:xfrm rot="0">
              <a:off x="9662360" y="710221"/>
              <a:ext cx="9536858" cy="653449"/>
              <a:chOff x="0" y="0"/>
              <a:chExt cx="1883824" cy="129076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883824" cy="129076"/>
              </a:xfrm>
              <a:custGeom>
                <a:avLst/>
                <a:gdLst/>
                <a:ahLst/>
                <a:cxnLst/>
                <a:rect r="r" b="b" t="t" l="l"/>
                <a:pathLst>
                  <a:path h="129076" w="1883824">
                    <a:moveTo>
                      <a:pt x="0" y="0"/>
                    </a:moveTo>
                    <a:lnTo>
                      <a:pt x="1883824" y="0"/>
                    </a:lnTo>
                    <a:lnTo>
                      <a:pt x="1883824" y="129076"/>
                    </a:lnTo>
                    <a:lnTo>
                      <a:pt x="0" y="129076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28575"/>
                <a:ext cx="1883824" cy="15765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2745298" y="574331"/>
              <a:ext cx="15966240" cy="68580"/>
              <a:chOff x="0" y="0"/>
              <a:chExt cx="3153825" cy="13547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3153825" cy="13547"/>
              </a:xfrm>
              <a:custGeom>
                <a:avLst/>
                <a:gdLst/>
                <a:ahLst/>
                <a:cxnLst/>
                <a:rect r="r" b="b" t="t" l="l"/>
                <a:pathLst>
                  <a:path h="13547" w="3153825">
                    <a:moveTo>
                      <a:pt x="0" y="0"/>
                    </a:moveTo>
                    <a:lnTo>
                      <a:pt x="3153825" y="0"/>
                    </a:lnTo>
                    <a:lnTo>
                      <a:pt x="3153825" y="13547"/>
                    </a:lnTo>
                    <a:lnTo>
                      <a:pt x="0" y="13547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28575"/>
                <a:ext cx="3153825" cy="4212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1" id="21"/>
            <p:cNvGrpSpPr/>
            <p:nvPr/>
          </p:nvGrpSpPr>
          <p:grpSpPr>
            <a:xfrm rot="0">
              <a:off x="3155225" y="1430981"/>
              <a:ext cx="11980980" cy="63500"/>
              <a:chOff x="0" y="0"/>
              <a:chExt cx="2366613" cy="12543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366613" cy="12543"/>
              </a:xfrm>
              <a:custGeom>
                <a:avLst/>
                <a:gdLst/>
                <a:ahLst/>
                <a:cxnLst/>
                <a:rect r="r" b="b" t="t" l="l"/>
                <a:pathLst>
                  <a:path h="12543" w="2366613">
                    <a:moveTo>
                      <a:pt x="0" y="0"/>
                    </a:moveTo>
                    <a:lnTo>
                      <a:pt x="2366613" y="0"/>
                    </a:lnTo>
                    <a:lnTo>
                      <a:pt x="2366613" y="12543"/>
                    </a:lnTo>
                    <a:lnTo>
                      <a:pt x="0" y="12543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0" y="-28575"/>
                <a:ext cx="2366613" cy="4111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4" id="24"/>
            <p:cNvGrpSpPr/>
            <p:nvPr/>
          </p:nvGrpSpPr>
          <p:grpSpPr>
            <a:xfrm rot="0">
              <a:off x="20760695" y="712413"/>
              <a:ext cx="850058" cy="653449"/>
              <a:chOff x="0" y="0"/>
              <a:chExt cx="167913" cy="129076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167913" cy="129076"/>
              </a:xfrm>
              <a:custGeom>
                <a:avLst/>
                <a:gdLst/>
                <a:ahLst/>
                <a:cxnLst/>
                <a:rect r="r" b="b" t="t" l="l"/>
                <a:pathLst>
                  <a:path h="129076" w="167913">
                    <a:moveTo>
                      <a:pt x="0" y="0"/>
                    </a:moveTo>
                    <a:lnTo>
                      <a:pt x="167913" y="0"/>
                    </a:lnTo>
                    <a:lnTo>
                      <a:pt x="167913" y="129076"/>
                    </a:lnTo>
                    <a:lnTo>
                      <a:pt x="0" y="129076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0" y="-28575"/>
                <a:ext cx="167913" cy="15765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7" id="27"/>
            <p:cNvGrpSpPr/>
            <p:nvPr/>
          </p:nvGrpSpPr>
          <p:grpSpPr>
            <a:xfrm rot="0">
              <a:off x="18763585" y="712413"/>
              <a:ext cx="435633" cy="653449"/>
              <a:chOff x="0" y="0"/>
              <a:chExt cx="406400" cy="6096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4064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4064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101600" y="-28575"/>
                <a:ext cx="203200" cy="638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30" id="30"/>
            <p:cNvGrpSpPr/>
            <p:nvPr/>
          </p:nvGrpSpPr>
          <p:grpSpPr>
            <a:xfrm rot="0">
              <a:off x="18981402" y="710221"/>
              <a:ext cx="435633" cy="653449"/>
              <a:chOff x="0" y="0"/>
              <a:chExt cx="406400" cy="60960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4064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4064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101600" y="-28575"/>
                <a:ext cx="203200" cy="638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33" id="33"/>
            <p:cNvGrpSpPr/>
            <p:nvPr/>
          </p:nvGrpSpPr>
          <p:grpSpPr>
            <a:xfrm rot="0">
              <a:off x="19293822" y="710221"/>
              <a:ext cx="435633" cy="653449"/>
              <a:chOff x="0" y="0"/>
              <a:chExt cx="406400" cy="609600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4064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4064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101600" y="-28575"/>
                <a:ext cx="203200" cy="638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36" id="36"/>
            <p:cNvGrpSpPr/>
            <p:nvPr/>
          </p:nvGrpSpPr>
          <p:grpSpPr>
            <a:xfrm rot="0">
              <a:off x="19606242" y="710221"/>
              <a:ext cx="435633" cy="653449"/>
              <a:chOff x="0" y="0"/>
              <a:chExt cx="406400" cy="609600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0" y="0"/>
                <a:ext cx="4064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4064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38" id="38"/>
              <p:cNvSpPr txBox="true"/>
              <p:nvPr/>
            </p:nvSpPr>
            <p:spPr>
              <a:xfrm>
                <a:off x="101600" y="-28575"/>
                <a:ext cx="203200" cy="638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39" id="39"/>
            <p:cNvGrpSpPr/>
            <p:nvPr/>
          </p:nvGrpSpPr>
          <p:grpSpPr>
            <a:xfrm rot="0">
              <a:off x="19918662" y="710221"/>
              <a:ext cx="435633" cy="653449"/>
              <a:chOff x="0" y="0"/>
              <a:chExt cx="406400" cy="609600"/>
            </a:xfrm>
          </p:grpSpPr>
          <p:sp>
            <p:nvSpPr>
              <p:cNvPr name="Freeform 40" id="40"/>
              <p:cNvSpPr/>
              <p:nvPr/>
            </p:nvSpPr>
            <p:spPr>
              <a:xfrm flipH="false" flipV="false" rot="0">
                <a:off x="0" y="0"/>
                <a:ext cx="4064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4064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41" id="41"/>
              <p:cNvSpPr txBox="true"/>
              <p:nvPr/>
            </p:nvSpPr>
            <p:spPr>
              <a:xfrm>
                <a:off x="101600" y="-28575"/>
                <a:ext cx="203200" cy="638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42" id="42"/>
            <p:cNvGrpSpPr/>
            <p:nvPr/>
          </p:nvGrpSpPr>
          <p:grpSpPr>
            <a:xfrm rot="0">
              <a:off x="20544795" y="712413"/>
              <a:ext cx="435633" cy="653449"/>
              <a:chOff x="0" y="0"/>
              <a:chExt cx="406400" cy="609600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0" y="0"/>
                <a:ext cx="4064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4064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44" id="44"/>
              <p:cNvSpPr txBox="true"/>
              <p:nvPr/>
            </p:nvSpPr>
            <p:spPr>
              <a:xfrm>
                <a:off x="101600" y="-28575"/>
                <a:ext cx="203200" cy="638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grpSp>
        <p:nvGrpSpPr>
          <p:cNvPr name="Group 45" id="45"/>
          <p:cNvGrpSpPr/>
          <p:nvPr/>
        </p:nvGrpSpPr>
        <p:grpSpPr>
          <a:xfrm rot="0">
            <a:off x="16410925" y="1228957"/>
            <a:ext cx="1005623" cy="732750"/>
            <a:chOff x="0" y="0"/>
            <a:chExt cx="1340830" cy="977001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1340830" cy="976838"/>
            </a:xfrm>
            <a:custGeom>
              <a:avLst/>
              <a:gdLst/>
              <a:ahLst/>
              <a:cxnLst/>
              <a:rect r="r" b="b" t="t" l="l"/>
              <a:pathLst>
                <a:path h="976838" w="1340830">
                  <a:moveTo>
                    <a:pt x="0" y="0"/>
                  </a:moveTo>
                  <a:lnTo>
                    <a:pt x="1340830" y="0"/>
                  </a:lnTo>
                  <a:lnTo>
                    <a:pt x="1340830" y="976838"/>
                  </a:lnTo>
                  <a:lnTo>
                    <a:pt x="0" y="9768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61766" t="0" r="-66116" b="-69031"/>
              </a:stretch>
            </a:blipFill>
          </p:spPr>
        </p:sp>
        <p:sp>
          <p:nvSpPr>
            <p:cNvPr name="TextBox 47" id="47"/>
            <p:cNvSpPr txBox="true"/>
            <p:nvPr/>
          </p:nvSpPr>
          <p:spPr>
            <a:xfrm rot="0">
              <a:off x="455267" y="801180"/>
              <a:ext cx="478274" cy="1758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85"/>
                </a:lnSpc>
              </a:pPr>
              <a:r>
                <a:rPr lang="en-US" sz="775">
                  <a:solidFill>
                    <a:srgbClr val="049147"/>
                  </a:solidFill>
                  <a:latin typeface="Adlery Swash"/>
                  <a:ea typeface="Adlery Swash"/>
                  <a:cs typeface="Adlery Swash"/>
                  <a:sym typeface="Adlery Swash"/>
                </a:rPr>
                <a:t>Akademi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>
            <a:hlinkClick r:id="rId3" tooltip="https://www.canva.com/design/DAGWSRrxzSc/FqlVWdQKeaMA7UWKRpK_aQ/edit"/>
          </p:cNvPr>
          <p:cNvSpPr/>
          <p:nvPr/>
        </p:nvSpPr>
        <p:spPr>
          <a:xfrm flipH="false" flipV="false" rot="0">
            <a:off x="14469168" y="4267399"/>
            <a:ext cx="3200415" cy="4990901"/>
          </a:xfrm>
          <a:custGeom>
            <a:avLst/>
            <a:gdLst/>
            <a:ahLst/>
            <a:cxnLst/>
            <a:rect r="r" b="b" t="t" l="l"/>
            <a:pathLst>
              <a:path h="4990901" w="3200415">
                <a:moveTo>
                  <a:pt x="0" y="0"/>
                </a:moveTo>
                <a:lnTo>
                  <a:pt x="3200415" y="0"/>
                </a:lnTo>
                <a:lnTo>
                  <a:pt x="3200415" y="4990901"/>
                </a:lnTo>
                <a:lnTo>
                  <a:pt x="0" y="49909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012081" y="4623026"/>
            <a:ext cx="5213057" cy="3086100"/>
            <a:chOff x="0" y="0"/>
            <a:chExt cx="1372986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72986" cy="812800"/>
            </a:xfrm>
            <a:custGeom>
              <a:avLst/>
              <a:gdLst/>
              <a:ahLst/>
              <a:cxnLst/>
              <a:rect r="r" b="b" t="t" l="l"/>
              <a:pathLst>
                <a:path h="812800" w="1372986">
                  <a:moveTo>
                    <a:pt x="75740" y="0"/>
                  </a:moveTo>
                  <a:lnTo>
                    <a:pt x="1297246" y="0"/>
                  </a:lnTo>
                  <a:cubicBezTo>
                    <a:pt x="1339076" y="0"/>
                    <a:pt x="1372986" y="33910"/>
                    <a:pt x="1372986" y="75740"/>
                  </a:cubicBezTo>
                  <a:lnTo>
                    <a:pt x="1372986" y="737060"/>
                  </a:lnTo>
                  <a:cubicBezTo>
                    <a:pt x="1372986" y="778890"/>
                    <a:pt x="1339076" y="812800"/>
                    <a:pt x="1297246" y="812800"/>
                  </a:cubicBezTo>
                  <a:lnTo>
                    <a:pt x="75740" y="812800"/>
                  </a:lnTo>
                  <a:cubicBezTo>
                    <a:pt x="33910" y="812800"/>
                    <a:pt x="0" y="778890"/>
                    <a:pt x="0" y="737060"/>
                  </a:cubicBezTo>
                  <a:lnTo>
                    <a:pt x="0" y="75740"/>
                  </a:lnTo>
                  <a:cubicBezTo>
                    <a:pt x="0" y="33910"/>
                    <a:pt x="33910" y="0"/>
                    <a:pt x="75740" y="0"/>
                  </a:cubicBezTo>
                  <a:close/>
                </a:path>
              </a:pathLst>
            </a:custGeom>
            <a:solidFill>
              <a:srgbClr val="CA132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00025"/>
              <a:ext cx="1372986" cy="1012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6299"/>
                </a:lnSpc>
              </a:pPr>
              <a:r>
                <a:rPr lang="ar-EG" b="true" sz="4500">
                  <a:solidFill>
                    <a:srgbClr val="FFFFFF"/>
                  </a:solidFill>
                  <a:latin typeface="DIN Arabic Bold"/>
                  <a:ea typeface="DIN Arabic Bold"/>
                  <a:cs typeface="DIN Arabic Bold"/>
                  <a:sym typeface="DIN Arabic Bold"/>
                  <a:rtl val="true"/>
                </a:rPr>
                <a:t>فِي المَطبَخِ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6471820" y="2345297"/>
            <a:ext cx="5344360" cy="1325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9345"/>
              </a:lnSpc>
              <a:spcBef>
                <a:spcPct val="0"/>
              </a:spcBef>
            </a:pPr>
            <a:r>
              <a:rPr lang="ar-EG" b="true" sz="6675">
                <a:solidFill>
                  <a:srgbClr val="000000"/>
                </a:solidFill>
                <a:latin typeface="DIN Arabic Bold"/>
                <a:ea typeface="DIN Arabic Bold"/>
                <a:cs typeface="DIN Arabic Bold"/>
                <a:sym typeface="DIN Arabic Bold"/>
                <a:rtl val="true"/>
              </a:rPr>
              <a:t>أَيْنَ تُوجَدُ الثَّلاَّجَةُ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8240625" y="4623026"/>
            <a:ext cx="5213057" cy="3086100"/>
            <a:chOff x="0" y="0"/>
            <a:chExt cx="1372986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372986" cy="812800"/>
            </a:xfrm>
            <a:custGeom>
              <a:avLst/>
              <a:gdLst/>
              <a:ahLst/>
              <a:cxnLst/>
              <a:rect r="r" b="b" t="t" l="l"/>
              <a:pathLst>
                <a:path h="812800" w="1372986">
                  <a:moveTo>
                    <a:pt x="75740" y="0"/>
                  </a:moveTo>
                  <a:lnTo>
                    <a:pt x="1297246" y="0"/>
                  </a:lnTo>
                  <a:cubicBezTo>
                    <a:pt x="1339076" y="0"/>
                    <a:pt x="1372986" y="33910"/>
                    <a:pt x="1372986" y="75740"/>
                  </a:cubicBezTo>
                  <a:lnTo>
                    <a:pt x="1372986" y="737060"/>
                  </a:lnTo>
                  <a:cubicBezTo>
                    <a:pt x="1372986" y="778890"/>
                    <a:pt x="1339076" y="812800"/>
                    <a:pt x="1297246" y="812800"/>
                  </a:cubicBezTo>
                  <a:lnTo>
                    <a:pt x="75740" y="812800"/>
                  </a:lnTo>
                  <a:cubicBezTo>
                    <a:pt x="33910" y="812800"/>
                    <a:pt x="0" y="778890"/>
                    <a:pt x="0" y="737060"/>
                  </a:cubicBezTo>
                  <a:lnTo>
                    <a:pt x="0" y="75740"/>
                  </a:lnTo>
                  <a:cubicBezTo>
                    <a:pt x="0" y="33910"/>
                    <a:pt x="33910" y="0"/>
                    <a:pt x="75740" y="0"/>
                  </a:cubicBezTo>
                  <a:close/>
                </a:path>
              </a:pathLst>
            </a:custGeom>
            <a:solidFill>
              <a:srgbClr val="FFD001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200025"/>
              <a:ext cx="1372986" cy="1012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6299"/>
                </a:lnSpc>
              </a:pPr>
              <a:r>
                <a:rPr lang="ar-EG" b="true" sz="4499">
                  <a:solidFill>
                    <a:srgbClr val="000000"/>
                  </a:solidFill>
                  <a:latin typeface="DIN Arabic Bold"/>
                  <a:ea typeface="DIN Arabic Bold"/>
                  <a:cs typeface="DIN Arabic Bold"/>
                  <a:sym typeface="DIN Arabic Bold"/>
                  <a:rtl val="true"/>
                </a:rPr>
                <a:t>فِي غُرفَةِ الجُلُوسِ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9144000" y="9448108"/>
            <a:ext cx="9526454" cy="838892"/>
            <a:chOff x="0" y="0"/>
            <a:chExt cx="5457750" cy="48060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457750" cy="480605"/>
            </a:xfrm>
            <a:custGeom>
              <a:avLst/>
              <a:gdLst/>
              <a:ahLst/>
              <a:cxnLst/>
              <a:rect r="r" b="b" t="t" l="l"/>
              <a:pathLst>
                <a:path h="480605" w="5457750">
                  <a:moveTo>
                    <a:pt x="203200" y="0"/>
                  </a:moveTo>
                  <a:lnTo>
                    <a:pt x="5457750" y="0"/>
                  </a:lnTo>
                  <a:lnTo>
                    <a:pt x="5254550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E5888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101600" y="-66675"/>
              <a:ext cx="5254550" cy="5472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  <a:r>
                <a:rPr lang="en-US" b="true" sz="2499">
                  <a:solidFill>
                    <a:srgbClr val="FFFFFF"/>
                  </a:solidFill>
                  <a:latin typeface="Helvetica Bold"/>
                  <a:ea typeface="Helvetica Bold"/>
                  <a:cs typeface="Helvetica Bold"/>
                  <a:sym typeface="Helvetica Bold"/>
                </a:rPr>
                <a:t>5. Sınıf 4. Ünite / Güzel Evim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28700" y="700702"/>
            <a:ext cx="16208064" cy="1362456"/>
            <a:chOff x="0" y="0"/>
            <a:chExt cx="21610753" cy="181660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9753600" cy="1816608"/>
            </a:xfrm>
            <a:custGeom>
              <a:avLst/>
              <a:gdLst/>
              <a:ahLst/>
              <a:cxnLst/>
              <a:rect r="r" b="b" t="t" l="l"/>
              <a:pathLst>
                <a:path h="1816608" w="9753600">
                  <a:moveTo>
                    <a:pt x="0" y="0"/>
                  </a:moveTo>
                  <a:lnTo>
                    <a:pt x="9753600" y="0"/>
                  </a:lnTo>
                  <a:lnTo>
                    <a:pt x="9753600" y="1816608"/>
                  </a:lnTo>
                  <a:lnTo>
                    <a:pt x="0" y="18166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5" id="15"/>
            <p:cNvGrpSpPr/>
            <p:nvPr/>
          </p:nvGrpSpPr>
          <p:grpSpPr>
            <a:xfrm rot="0">
              <a:off x="9662360" y="710221"/>
              <a:ext cx="9536858" cy="653449"/>
              <a:chOff x="0" y="0"/>
              <a:chExt cx="1883824" cy="129076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883824" cy="129076"/>
              </a:xfrm>
              <a:custGeom>
                <a:avLst/>
                <a:gdLst/>
                <a:ahLst/>
                <a:cxnLst/>
                <a:rect r="r" b="b" t="t" l="l"/>
                <a:pathLst>
                  <a:path h="129076" w="1883824">
                    <a:moveTo>
                      <a:pt x="0" y="0"/>
                    </a:moveTo>
                    <a:lnTo>
                      <a:pt x="1883824" y="0"/>
                    </a:lnTo>
                    <a:lnTo>
                      <a:pt x="1883824" y="129076"/>
                    </a:lnTo>
                    <a:lnTo>
                      <a:pt x="0" y="129076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28575"/>
                <a:ext cx="1883824" cy="15765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2745298" y="574331"/>
              <a:ext cx="15966240" cy="68580"/>
              <a:chOff x="0" y="0"/>
              <a:chExt cx="3153825" cy="13547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3153825" cy="13547"/>
              </a:xfrm>
              <a:custGeom>
                <a:avLst/>
                <a:gdLst/>
                <a:ahLst/>
                <a:cxnLst/>
                <a:rect r="r" b="b" t="t" l="l"/>
                <a:pathLst>
                  <a:path h="13547" w="3153825">
                    <a:moveTo>
                      <a:pt x="0" y="0"/>
                    </a:moveTo>
                    <a:lnTo>
                      <a:pt x="3153825" y="0"/>
                    </a:lnTo>
                    <a:lnTo>
                      <a:pt x="3153825" y="13547"/>
                    </a:lnTo>
                    <a:lnTo>
                      <a:pt x="0" y="13547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28575"/>
                <a:ext cx="3153825" cy="4212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1" id="21"/>
            <p:cNvGrpSpPr/>
            <p:nvPr/>
          </p:nvGrpSpPr>
          <p:grpSpPr>
            <a:xfrm rot="0">
              <a:off x="3155225" y="1430981"/>
              <a:ext cx="11980980" cy="63500"/>
              <a:chOff x="0" y="0"/>
              <a:chExt cx="2366613" cy="12543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366613" cy="12543"/>
              </a:xfrm>
              <a:custGeom>
                <a:avLst/>
                <a:gdLst/>
                <a:ahLst/>
                <a:cxnLst/>
                <a:rect r="r" b="b" t="t" l="l"/>
                <a:pathLst>
                  <a:path h="12543" w="2366613">
                    <a:moveTo>
                      <a:pt x="0" y="0"/>
                    </a:moveTo>
                    <a:lnTo>
                      <a:pt x="2366613" y="0"/>
                    </a:lnTo>
                    <a:lnTo>
                      <a:pt x="2366613" y="12543"/>
                    </a:lnTo>
                    <a:lnTo>
                      <a:pt x="0" y="12543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0" y="-28575"/>
                <a:ext cx="2366613" cy="4111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4" id="24"/>
            <p:cNvGrpSpPr/>
            <p:nvPr/>
          </p:nvGrpSpPr>
          <p:grpSpPr>
            <a:xfrm rot="0">
              <a:off x="20760695" y="712413"/>
              <a:ext cx="850058" cy="653449"/>
              <a:chOff x="0" y="0"/>
              <a:chExt cx="167913" cy="129076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167913" cy="129076"/>
              </a:xfrm>
              <a:custGeom>
                <a:avLst/>
                <a:gdLst/>
                <a:ahLst/>
                <a:cxnLst/>
                <a:rect r="r" b="b" t="t" l="l"/>
                <a:pathLst>
                  <a:path h="129076" w="167913">
                    <a:moveTo>
                      <a:pt x="0" y="0"/>
                    </a:moveTo>
                    <a:lnTo>
                      <a:pt x="167913" y="0"/>
                    </a:lnTo>
                    <a:lnTo>
                      <a:pt x="167913" y="129076"/>
                    </a:lnTo>
                    <a:lnTo>
                      <a:pt x="0" y="129076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0" y="-28575"/>
                <a:ext cx="167913" cy="15765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7" id="27"/>
            <p:cNvGrpSpPr/>
            <p:nvPr/>
          </p:nvGrpSpPr>
          <p:grpSpPr>
            <a:xfrm rot="0">
              <a:off x="18763585" y="712413"/>
              <a:ext cx="435633" cy="653449"/>
              <a:chOff x="0" y="0"/>
              <a:chExt cx="406400" cy="6096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4064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4064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101600" y="-28575"/>
                <a:ext cx="203200" cy="638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30" id="30"/>
            <p:cNvGrpSpPr/>
            <p:nvPr/>
          </p:nvGrpSpPr>
          <p:grpSpPr>
            <a:xfrm rot="0">
              <a:off x="18981402" y="710221"/>
              <a:ext cx="435633" cy="653449"/>
              <a:chOff x="0" y="0"/>
              <a:chExt cx="406400" cy="60960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4064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4064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101600" y="-28575"/>
                <a:ext cx="203200" cy="638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33" id="33"/>
            <p:cNvGrpSpPr/>
            <p:nvPr/>
          </p:nvGrpSpPr>
          <p:grpSpPr>
            <a:xfrm rot="0">
              <a:off x="19293822" y="710221"/>
              <a:ext cx="435633" cy="653449"/>
              <a:chOff x="0" y="0"/>
              <a:chExt cx="406400" cy="609600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4064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4064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101600" y="-28575"/>
                <a:ext cx="203200" cy="638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36" id="36"/>
            <p:cNvGrpSpPr/>
            <p:nvPr/>
          </p:nvGrpSpPr>
          <p:grpSpPr>
            <a:xfrm rot="0">
              <a:off x="19606242" y="710221"/>
              <a:ext cx="435633" cy="653449"/>
              <a:chOff x="0" y="0"/>
              <a:chExt cx="406400" cy="609600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0" y="0"/>
                <a:ext cx="4064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4064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38" id="38"/>
              <p:cNvSpPr txBox="true"/>
              <p:nvPr/>
            </p:nvSpPr>
            <p:spPr>
              <a:xfrm>
                <a:off x="101600" y="-28575"/>
                <a:ext cx="203200" cy="638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39" id="39"/>
            <p:cNvGrpSpPr/>
            <p:nvPr/>
          </p:nvGrpSpPr>
          <p:grpSpPr>
            <a:xfrm rot="0">
              <a:off x="19918662" y="710221"/>
              <a:ext cx="435633" cy="653449"/>
              <a:chOff x="0" y="0"/>
              <a:chExt cx="406400" cy="609600"/>
            </a:xfrm>
          </p:grpSpPr>
          <p:sp>
            <p:nvSpPr>
              <p:cNvPr name="Freeform 40" id="40"/>
              <p:cNvSpPr/>
              <p:nvPr/>
            </p:nvSpPr>
            <p:spPr>
              <a:xfrm flipH="false" flipV="false" rot="0">
                <a:off x="0" y="0"/>
                <a:ext cx="4064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4064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41" id="41"/>
              <p:cNvSpPr txBox="true"/>
              <p:nvPr/>
            </p:nvSpPr>
            <p:spPr>
              <a:xfrm>
                <a:off x="101600" y="-28575"/>
                <a:ext cx="203200" cy="638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42" id="42"/>
            <p:cNvGrpSpPr/>
            <p:nvPr/>
          </p:nvGrpSpPr>
          <p:grpSpPr>
            <a:xfrm rot="0">
              <a:off x="20544795" y="712413"/>
              <a:ext cx="435633" cy="653449"/>
              <a:chOff x="0" y="0"/>
              <a:chExt cx="406400" cy="609600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0" y="0"/>
                <a:ext cx="4064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4064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44" id="44"/>
              <p:cNvSpPr txBox="true"/>
              <p:nvPr/>
            </p:nvSpPr>
            <p:spPr>
              <a:xfrm>
                <a:off x="101600" y="-28575"/>
                <a:ext cx="203200" cy="638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grpSp>
        <p:nvGrpSpPr>
          <p:cNvPr name="Group 45" id="45"/>
          <p:cNvGrpSpPr/>
          <p:nvPr/>
        </p:nvGrpSpPr>
        <p:grpSpPr>
          <a:xfrm rot="0">
            <a:off x="16410925" y="1228957"/>
            <a:ext cx="1005623" cy="732750"/>
            <a:chOff x="0" y="0"/>
            <a:chExt cx="1340830" cy="977001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1340830" cy="976838"/>
            </a:xfrm>
            <a:custGeom>
              <a:avLst/>
              <a:gdLst/>
              <a:ahLst/>
              <a:cxnLst/>
              <a:rect r="r" b="b" t="t" l="l"/>
              <a:pathLst>
                <a:path h="976838" w="1340830">
                  <a:moveTo>
                    <a:pt x="0" y="0"/>
                  </a:moveTo>
                  <a:lnTo>
                    <a:pt x="1340830" y="0"/>
                  </a:lnTo>
                  <a:lnTo>
                    <a:pt x="1340830" y="976838"/>
                  </a:lnTo>
                  <a:lnTo>
                    <a:pt x="0" y="9768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61766" t="0" r="-66116" b="-69031"/>
              </a:stretch>
            </a:blipFill>
          </p:spPr>
        </p:sp>
        <p:sp>
          <p:nvSpPr>
            <p:cNvPr name="TextBox 47" id="47"/>
            <p:cNvSpPr txBox="true"/>
            <p:nvPr/>
          </p:nvSpPr>
          <p:spPr>
            <a:xfrm rot="0">
              <a:off x="455267" y="801180"/>
              <a:ext cx="478274" cy="1758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85"/>
                </a:lnSpc>
              </a:pPr>
              <a:r>
                <a:rPr lang="en-US" sz="775">
                  <a:solidFill>
                    <a:srgbClr val="049147"/>
                  </a:solidFill>
                  <a:latin typeface="Adlery Swash"/>
                  <a:ea typeface="Adlery Swash"/>
                  <a:cs typeface="Adlery Swash"/>
                  <a:sym typeface="Adlery Swash"/>
                </a:rPr>
                <a:t>Akademi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>
            <a:hlinkClick r:id="rId3" tooltip="https://www.canva.com/design/DAGWSRrxzSc/FqlVWdQKeaMA7UWKRpK_aQ/edit"/>
          </p:cNvPr>
          <p:cNvSpPr/>
          <p:nvPr/>
        </p:nvSpPr>
        <p:spPr>
          <a:xfrm flipH="false" flipV="false" rot="0">
            <a:off x="14469168" y="4267399"/>
            <a:ext cx="3200415" cy="4990901"/>
          </a:xfrm>
          <a:custGeom>
            <a:avLst/>
            <a:gdLst/>
            <a:ahLst/>
            <a:cxnLst/>
            <a:rect r="r" b="b" t="t" l="l"/>
            <a:pathLst>
              <a:path h="4990901" w="3200415">
                <a:moveTo>
                  <a:pt x="0" y="0"/>
                </a:moveTo>
                <a:lnTo>
                  <a:pt x="3200415" y="0"/>
                </a:lnTo>
                <a:lnTo>
                  <a:pt x="3200415" y="4990901"/>
                </a:lnTo>
                <a:lnTo>
                  <a:pt x="0" y="49909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012081" y="4623026"/>
            <a:ext cx="5213057" cy="3086100"/>
            <a:chOff x="0" y="0"/>
            <a:chExt cx="1372986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72986" cy="812800"/>
            </a:xfrm>
            <a:custGeom>
              <a:avLst/>
              <a:gdLst/>
              <a:ahLst/>
              <a:cxnLst/>
              <a:rect r="r" b="b" t="t" l="l"/>
              <a:pathLst>
                <a:path h="812800" w="1372986">
                  <a:moveTo>
                    <a:pt x="75740" y="0"/>
                  </a:moveTo>
                  <a:lnTo>
                    <a:pt x="1297246" y="0"/>
                  </a:lnTo>
                  <a:cubicBezTo>
                    <a:pt x="1339076" y="0"/>
                    <a:pt x="1372986" y="33910"/>
                    <a:pt x="1372986" y="75740"/>
                  </a:cubicBezTo>
                  <a:lnTo>
                    <a:pt x="1372986" y="737060"/>
                  </a:lnTo>
                  <a:cubicBezTo>
                    <a:pt x="1372986" y="778890"/>
                    <a:pt x="1339076" y="812800"/>
                    <a:pt x="1297246" y="812800"/>
                  </a:cubicBezTo>
                  <a:lnTo>
                    <a:pt x="75740" y="812800"/>
                  </a:lnTo>
                  <a:cubicBezTo>
                    <a:pt x="33910" y="812800"/>
                    <a:pt x="0" y="778890"/>
                    <a:pt x="0" y="737060"/>
                  </a:cubicBezTo>
                  <a:lnTo>
                    <a:pt x="0" y="75740"/>
                  </a:lnTo>
                  <a:cubicBezTo>
                    <a:pt x="0" y="33910"/>
                    <a:pt x="33910" y="0"/>
                    <a:pt x="75740" y="0"/>
                  </a:cubicBezTo>
                  <a:close/>
                </a:path>
              </a:pathLst>
            </a:custGeom>
            <a:solidFill>
              <a:srgbClr val="CA132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0"/>
              <a:ext cx="1372986" cy="1098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8400"/>
                </a:lnSpc>
              </a:pPr>
              <a:r>
                <a:rPr lang="ar-EG" b="true" sz="6000">
                  <a:solidFill>
                    <a:srgbClr val="FFFFFF"/>
                  </a:solidFill>
                  <a:latin typeface="DIN Arabic Bold"/>
                  <a:ea typeface="DIN Arabic Bold"/>
                  <a:cs typeface="DIN Arabic Bold"/>
                  <a:sym typeface="DIN Arabic Bold"/>
                  <a:rtl val="true"/>
                </a:rPr>
                <a:t>خَمسَة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240625" y="4623026"/>
            <a:ext cx="5213057" cy="3086100"/>
            <a:chOff x="0" y="0"/>
            <a:chExt cx="1372986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72986" cy="812800"/>
            </a:xfrm>
            <a:custGeom>
              <a:avLst/>
              <a:gdLst/>
              <a:ahLst/>
              <a:cxnLst/>
              <a:rect r="r" b="b" t="t" l="l"/>
              <a:pathLst>
                <a:path h="812800" w="1372986">
                  <a:moveTo>
                    <a:pt x="75740" y="0"/>
                  </a:moveTo>
                  <a:lnTo>
                    <a:pt x="1297246" y="0"/>
                  </a:lnTo>
                  <a:cubicBezTo>
                    <a:pt x="1339076" y="0"/>
                    <a:pt x="1372986" y="33910"/>
                    <a:pt x="1372986" y="75740"/>
                  </a:cubicBezTo>
                  <a:lnTo>
                    <a:pt x="1372986" y="737060"/>
                  </a:lnTo>
                  <a:cubicBezTo>
                    <a:pt x="1372986" y="778890"/>
                    <a:pt x="1339076" y="812800"/>
                    <a:pt x="1297246" y="812800"/>
                  </a:cubicBezTo>
                  <a:lnTo>
                    <a:pt x="75740" y="812800"/>
                  </a:lnTo>
                  <a:cubicBezTo>
                    <a:pt x="33910" y="812800"/>
                    <a:pt x="0" y="778890"/>
                    <a:pt x="0" y="737060"/>
                  </a:cubicBezTo>
                  <a:lnTo>
                    <a:pt x="0" y="75740"/>
                  </a:lnTo>
                  <a:cubicBezTo>
                    <a:pt x="0" y="33910"/>
                    <a:pt x="33910" y="0"/>
                    <a:pt x="75740" y="0"/>
                  </a:cubicBezTo>
                  <a:close/>
                </a:path>
              </a:pathLst>
            </a:custGeom>
            <a:solidFill>
              <a:srgbClr val="FFD001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76225"/>
              <a:ext cx="1372986" cy="1089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8399"/>
                </a:lnSpc>
              </a:pPr>
              <a:r>
                <a:rPr lang="ar-EG" b="true" sz="5999">
                  <a:solidFill>
                    <a:srgbClr val="000000"/>
                  </a:solidFill>
                  <a:latin typeface="DIN Arabic Bold"/>
                  <a:ea typeface="DIN Arabic Bold"/>
                  <a:cs typeface="DIN Arabic Bold"/>
                  <a:sym typeface="DIN Arabic Bold"/>
                  <a:rtl val="true"/>
                </a:rPr>
                <a:t>أَربَعَة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144000" y="9448108"/>
            <a:ext cx="9526454" cy="838892"/>
            <a:chOff x="0" y="0"/>
            <a:chExt cx="5457750" cy="48060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457750" cy="480605"/>
            </a:xfrm>
            <a:custGeom>
              <a:avLst/>
              <a:gdLst/>
              <a:ahLst/>
              <a:cxnLst/>
              <a:rect r="r" b="b" t="t" l="l"/>
              <a:pathLst>
                <a:path h="480605" w="5457750">
                  <a:moveTo>
                    <a:pt x="203200" y="0"/>
                  </a:moveTo>
                  <a:lnTo>
                    <a:pt x="5457750" y="0"/>
                  </a:lnTo>
                  <a:lnTo>
                    <a:pt x="5254550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E5888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01600" y="-66675"/>
              <a:ext cx="5254550" cy="5472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  <a:r>
                <a:rPr lang="en-US" b="true" sz="2499">
                  <a:solidFill>
                    <a:srgbClr val="FFFFFF"/>
                  </a:solidFill>
                  <a:latin typeface="Helvetica Bold"/>
                  <a:ea typeface="Helvetica Bold"/>
                  <a:cs typeface="Helvetica Bold"/>
                  <a:sym typeface="Helvetica Bold"/>
                </a:rPr>
                <a:t>5. Sınıf 4. Ünite / Güzel Evim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28700" y="700702"/>
            <a:ext cx="16208064" cy="1362456"/>
            <a:chOff x="0" y="0"/>
            <a:chExt cx="21610753" cy="181660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9753600" cy="1816608"/>
            </a:xfrm>
            <a:custGeom>
              <a:avLst/>
              <a:gdLst/>
              <a:ahLst/>
              <a:cxnLst/>
              <a:rect r="r" b="b" t="t" l="l"/>
              <a:pathLst>
                <a:path h="1816608" w="9753600">
                  <a:moveTo>
                    <a:pt x="0" y="0"/>
                  </a:moveTo>
                  <a:lnTo>
                    <a:pt x="9753600" y="0"/>
                  </a:lnTo>
                  <a:lnTo>
                    <a:pt x="9753600" y="1816608"/>
                  </a:lnTo>
                  <a:lnTo>
                    <a:pt x="0" y="18166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4" id="14"/>
            <p:cNvGrpSpPr/>
            <p:nvPr/>
          </p:nvGrpSpPr>
          <p:grpSpPr>
            <a:xfrm rot="0">
              <a:off x="9662360" y="710221"/>
              <a:ext cx="9536858" cy="653449"/>
              <a:chOff x="0" y="0"/>
              <a:chExt cx="1883824" cy="129076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1883824" cy="129076"/>
              </a:xfrm>
              <a:custGeom>
                <a:avLst/>
                <a:gdLst/>
                <a:ahLst/>
                <a:cxnLst/>
                <a:rect r="r" b="b" t="t" l="l"/>
                <a:pathLst>
                  <a:path h="129076" w="1883824">
                    <a:moveTo>
                      <a:pt x="0" y="0"/>
                    </a:moveTo>
                    <a:lnTo>
                      <a:pt x="1883824" y="0"/>
                    </a:lnTo>
                    <a:lnTo>
                      <a:pt x="1883824" y="129076"/>
                    </a:lnTo>
                    <a:lnTo>
                      <a:pt x="0" y="129076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28575"/>
                <a:ext cx="1883824" cy="15765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2745298" y="574331"/>
              <a:ext cx="15966240" cy="68580"/>
              <a:chOff x="0" y="0"/>
              <a:chExt cx="3153825" cy="13547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3153825" cy="13547"/>
              </a:xfrm>
              <a:custGeom>
                <a:avLst/>
                <a:gdLst/>
                <a:ahLst/>
                <a:cxnLst/>
                <a:rect r="r" b="b" t="t" l="l"/>
                <a:pathLst>
                  <a:path h="13547" w="3153825">
                    <a:moveTo>
                      <a:pt x="0" y="0"/>
                    </a:moveTo>
                    <a:lnTo>
                      <a:pt x="3153825" y="0"/>
                    </a:lnTo>
                    <a:lnTo>
                      <a:pt x="3153825" y="13547"/>
                    </a:lnTo>
                    <a:lnTo>
                      <a:pt x="0" y="13547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28575"/>
                <a:ext cx="3153825" cy="4212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0" id="20"/>
            <p:cNvGrpSpPr/>
            <p:nvPr/>
          </p:nvGrpSpPr>
          <p:grpSpPr>
            <a:xfrm rot="0">
              <a:off x="3155225" y="1430981"/>
              <a:ext cx="11980980" cy="63500"/>
              <a:chOff x="0" y="0"/>
              <a:chExt cx="2366613" cy="12543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2366613" cy="12543"/>
              </a:xfrm>
              <a:custGeom>
                <a:avLst/>
                <a:gdLst/>
                <a:ahLst/>
                <a:cxnLst/>
                <a:rect r="r" b="b" t="t" l="l"/>
                <a:pathLst>
                  <a:path h="12543" w="2366613">
                    <a:moveTo>
                      <a:pt x="0" y="0"/>
                    </a:moveTo>
                    <a:lnTo>
                      <a:pt x="2366613" y="0"/>
                    </a:lnTo>
                    <a:lnTo>
                      <a:pt x="2366613" y="12543"/>
                    </a:lnTo>
                    <a:lnTo>
                      <a:pt x="0" y="12543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0" y="-28575"/>
                <a:ext cx="2366613" cy="4111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3" id="23"/>
            <p:cNvGrpSpPr/>
            <p:nvPr/>
          </p:nvGrpSpPr>
          <p:grpSpPr>
            <a:xfrm rot="0">
              <a:off x="20760695" y="712413"/>
              <a:ext cx="850058" cy="653449"/>
              <a:chOff x="0" y="0"/>
              <a:chExt cx="167913" cy="129076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167913" cy="129076"/>
              </a:xfrm>
              <a:custGeom>
                <a:avLst/>
                <a:gdLst/>
                <a:ahLst/>
                <a:cxnLst/>
                <a:rect r="r" b="b" t="t" l="l"/>
                <a:pathLst>
                  <a:path h="129076" w="167913">
                    <a:moveTo>
                      <a:pt x="0" y="0"/>
                    </a:moveTo>
                    <a:lnTo>
                      <a:pt x="167913" y="0"/>
                    </a:lnTo>
                    <a:lnTo>
                      <a:pt x="167913" y="129076"/>
                    </a:lnTo>
                    <a:lnTo>
                      <a:pt x="0" y="129076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28575"/>
                <a:ext cx="167913" cy="15765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6" id="26"/>
            <p:cNvGrpSpPr/>
            <p:nvPr/>
          </p:nvGrpSpPr>
          <p:grpSpPr>
            <a:xfrm rot="0">
              <a:off x="18763585" y="712413"/>
              <a:ext cx="435633" cy="653449"/>
              <a:chOff x="0" y="0"/>
              <a:chExt cx="406400" cy="609600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4064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4064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101600" y="-28575"/>
                <a:ext cx="203200" cy="638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29" id="29"/>
            <p:cNvGrpSpPr/>
            <p:nvPr/>
          </p:nvGrpSpPr>
          <p:grpSpPr>
            <a:xfrm rot="0">
              <a:off x="18981402" y="710221"/>
              <a:ext cx="435633" cy="653449"/>
              <a:chOff x="0" y="0"/>
              <a:chExt cx="406400" cy="60960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4064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4064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101600" y="-28575"/>
                <a:ext cx="203200" cy="638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32" id="32"/>
            <p:cNvGrpSpPr/>
            <p:nvPr/>
          </p:nvGrpSpPr>
          <p:grpSpPr>
            <a:xfrm rot="0">
              <a:off x="19293822" y="710221"/>
              <a:ext cx="435633" cy="653449"/>
              <a:chOff x="0" y="0"/>
              <a:chExt cx="406400" cy="609600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4064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4064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101600" y="-28575"/>
                <a:ext cx="203200" cy="638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35" id="35"/>
            <p:cNvGrpSpPr/>
            <p:nvPr/>
          </p:nvGrpSpPr>
          <p:grpSpPr>
            <a:xfrm rot="0">
              <a:off x="19606242" y="710221"/>
              <a:ext cx="435633" cy="653449"/>
              <a:chOff x="0" y="0"/>
              <a:chExt cx="406400" cy="609600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4064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4064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101600" y="-28575"/>
                <a:ext cx="203200" cy="638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38" id="38"/>
            <p:cNvGrpSpPr/>
            <p:nvPr/>
          </p:nvGrpSpPr>
          <p:grpSpPr>
            <a:xfrm rot="0">
              <a:off x="19918662" y="710221"/>
              <a:ext cx="435633" cy="653449"/>
              <a:chOff x="0" y="0"/>
              <a:chExt cx="406400" cy="609600"/>
            </a:xfrm>
          </p:grpSpPr>
          <p:sp>
            <p:nvSpPr>
              <p:cNvPr name="Freeform 39" id="39"/>
              <p:cNvSpPr/>
              <p:nvPr/>
            </p:nvSpPr>
            <p:spPr>
              <a:xfrm flipH="false" flipV="false" rot="0">
                <a:off x="0" y="0"/>
                <a:ext cx="4064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4064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40" id="40"/>
              <p:cNvSpPr txBox="true"/>
              <p:nvPr/>
            </p:nvSpPr>
            <p:spPr>
              <a:xfrm>
                <a:off x="101600" y="-28575"/>
                <a:ext cx="203200" cy="638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41" id="41"/>
            <p:cNvGrpSpPr/>
            <p:nvPr/>
          </p:nvGrpSpPr>
          <p:grpSpPr>
            <a:xfrm rot="0">
              <a:off x="20544795" y="712413"/>
              <a:ext cx="435633" cy="653449"/>
              <a:chOff x="0" y="0"/>
              <a:chExt cx="406400" cy="609600"/>
            </a:xfrm>
          </p:grpSpPr>
          <p:sp>
            <p:nvSpPr>
              <p:cNvPr name="Freeform 42" id="42"/>
              <p:cNvSpPr/>
              <p:nvPr/>
            </p:nvSpPr>
            <p:spPr>
              <a:xfrm flipH="false" flipV="false" rot="0">
                <a:off x="0" y="0"/>
                <a:ext cx="4064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4064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43" id="43"/>
              <p:cNvSpPr txBox="true"/>
              <p:nvPr/>
            </p:nvSpPr>
            <p:spPr>
              <a:xfrm>
                <a:off x="101600" y="-28575"/>
                <a:ext cx="203200" cy="638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44" id="44"/>
          <p:cNvSpPr/>
          <p:nvPr/>
        </p:nvSpPr>
        <p:spPr>
          <a:xfrm flipH="false" flipV="false" rot="0">
            <a:off x="4476293" y="2209999"/>
            <a:ext cx="1738503" cy="2057400"/>
          </a:xfrm>
          <a:custGeom>
            <a:avLst/>
            <a:gdLst/>
            <a:ahLst/>
            <a:cxnLst/>
            <a:rect r="r" b="b" t="t" l="l"/>
            <a:pathLst>
              <a:path h="2057400" w="1738503">
                <a:moveTo>
                  <a:pt x="0" y="0"/>
                </a:moveTo>
                <a:lnTo>
                  <a:pt x="1738503" y="0"/>
                </a:lnTo>
                <a:lnTo>
                  <a:pt x="173850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5" id="45"/>
          <p:cNvSpPr txBox="true"/>
          <p:nvPr/>
        </p:nvSpPr>
        <p:spPr>
          <a:xfrm rot="0">
            <a:off x="6566290" y="2345297"/>
            <a:ext cx="5155420" cy="1325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9345"/>
              </a:lnSpc>
              <a:spcBef>
                <a:spcPct val="0"/>
              </a:spcBef>
            </a:pPr>
            <a:r>
              <a:rPr lang="ar-EG" b="true" sz="6675">
                <a:solidFill>
                  <a:srgbClr val="000000"/>
                </a:solidFill>
                <a:latin typeface="DIN Arabic Bold"/>
                <a:ea typeface="DIN Arabic Bold"/>
                <a:cs typeface="DIN Arabic Bold"/>
                <a:sym typeface="DIN Arabic Bold"/>
                <a:rtl val="true"/>
              </a:rPr>
              <a:t>كَمْ هَذا الرقم ؟</a:t>
            </a:r>
          </a:p>
        </p:txBody>
      </p:sp>
      <p:grpSp>
        <p:nvGrpSpPr>
          <p:cNvPr name="Group 46" id="46"/>
          <p:cNvGrpSpPr/>
          <p:nvPr/>
        </p:nvGrpSpPr>
        <p:grpSpPr>
          <a:xfrm rot="0">
            <a:off x="16410925" y="1228957"/>
            <a:ext cx="1005623" cy="732750"/>
            <a:chOff x="0" y="0"/>
            <a:chExt cx="1340830" cy="977001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1340830" cy="976838"/>
            </a:xfrm>
            <a:custGeom>
              <a:avLst/>
              <a:gdLst/>
              <a:ahLst/>
              <a:cxnLst/>
              <a:rect r="r" b="b" t="t" l="l"/>
              <a:pathLst>
                <a:path h="976838" w="1340830">
                  <a:moveTo>
                    <a:pt x="0" y="0"/>
                  </a:moveTo>
                  <a:lnTo>
                    <a:pt x="1340830" y="0"/>
                  </a:lnTo>
                  <a:lnTo>
                    <a:pt x="1340830" y="976838"/>
                  </a:lnTo>
                  <a:lnTo>
                    <a:pt x="0" y="9768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61766" t="0" r="-66116" b="-69031"/>
              </a:stretch>
            </a:blipFill>
          </p:spPr>
        </p:sp>
        <p:sp>
          <p:nvSpPr>
            <p:cNvPr name="TextBox 48" id="48"/>
            <p:cNvSpPr txBox="true"/>
            <p:nvPr/>
          </p:nvSpPr>
          <p:spPr>
            <a:xfrm rot="0">
              <a:off x="455267" y="801180"/>
              <a:ext cx="478274" cy="1758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85"/>
                </a:lnSpc>
              </a:pPr>
              <a:r>
                <a:rPr lang="en-US" sz="775">
                  <a:solidFill>
                    <a:srgbClr val="049147"/>
                  </a:solidFill>
                  <a:latin typeface="Adlery Swash"/>
                  <a:ea typeface="Adlery Swash"/>
                  <a:cs typeface="Adlery Swash"/>
                  <a:sym typeface="Adlery Swash"/>
                </a:rPr>
                <a:t>Akademi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>
            <a:hlinkClick r:id="rId3" tooltip="https://www.canva.com/design/DAGWSRrxzSc/FqlVWdQKeaMA7UWKRpK_aQ/edit"/>
          </p:cNvPr>
          <p:cNvSpPr/>
          <p:nvPr/>
        </p:nvSpPr>
        <p:spPr>
          <a:xfrm flipH="false" flipV="false" rot="0">
            <a:off x="14469168" y="4267399"/>
            <a:ext cx="3200415" cy="4990901"/>
          </a:xfrm>
          <a:custGeom>
            <a:avLst/>
            <a:gdLst/>
            <a:ahLst/>
            <a:cxnLst/>
            <a:rect r="r" b="b" t="t" l="l"/>
            <a:pathLst>
              <a:path h="4990901" w="3200415">
                <a:moveTo>
                  <a:pt x="0" y="0"/>
                </a:moveTo>
                <a:lnTo>
                  <a:pt x="3200415" y="0"/>
                </a:lnTo>
                <a:lnTo>
                  <a:pt x="3200415" y="4990901"/>
                </a:lnTo>
                <a:lnTo>
                  <a:pt x="0" y="49909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012081" y="4623026"/>
            <a:ext cx="5213057" cy="3086100"/>
            <a:chOff x="0" y="0"/>
            <a:chExt cx="1372986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72986" cy="812800"/>
            </a:xfrm>
            <a:custGeom>
              <a:avLst/>
              <a:gdLst/>
              <a:ahLst/>
              <a:cxnLst/>
              <a:rect r="r" b="b" t="t" l="l"/>
              <a:pathLst>
                <a:path h="812800" w="1372986">
                  <a:moveTo>
                    <a:pt x="75740" y="0"/>
                  </a:moveTo>
                  <a:lnTo>
                    <a:pt x="1297246" y="0"/>
                  </a:lnTo>
                  <a:cubicBezTo>
                    <a:pt x="1339076" y="0"/>
                    <a:pt x="1372986" y="33910"/>
                    <a:pt x="1372986" y="75740"/>
                  </a:cubicBezTo>
                  <a:lnTo>
                    <a:pt x="1372986" y="737060"/>
                  </a:lnTo>
                  <a:cubicBezTo>
                    <a:pt x="1372986" y="778890"/>
                    <a:pt x="1339076" y="812800"/>
                    <a:pt x="1297246" y="812800"/>
                  </a:cubicBezTo>
                  <a:lnTo>
                    <a:pt x="75740" y="812800"/>
                  </a:lnTo>
                  <a:cubicBezTo>
                    <a:pt x="33910" y="812800"/>
                    <a:pt x="0" y="778890"/>
                    <a:pt x="0" y="737060"/>
                  </a:cubicBezTo>
                  <a:lnTo>
                    <a:pt x="0" y="75740"/>
                  </a:lnTo>
                  <a:cubicBezTo>
                    <a:pt x="0" y="33910"/>
                    <a:pt x="33910" y="0"/>
                    <a:pt x="75740" y="0"/>
                  </a:cubicBezTo>
                  <a:close/>
                </a:path>
              </a:pathLst>
            </a:custGeom>
            <a:solidFill>
              <a:srgbClr val="CA132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0"/>
              <a:ext cx="1372986" cy="1098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840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240625" y="4623026"/>
            <a:ext cx="5213057" cy="3086100"/>
            <a:chOff x="0" y="0"/>
            <a:chExt cx="1372986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72986" cy="812800"/>
            </a:xfrm>
            <a:custGeom>
              <a:avLst/>
              <a:gdLst/>
              <a:ahLst/>
              <a:cxnLst/>
              <a:rect r="r" b="b" t="t" l="l"/>
              <a:pathLst>
                <a:path h="812800" w="1372986">
                  <a:moveTo>
                    <a:pt x="75740" y="0"/>
                  </a:moveTo>
                  <a:lnTo>
                    <a:pt x="1297246" y="0"/>
                  </a:lnTo>
                  <a:cubicBezTo>
                    <a:pt x="1339076" y="0"/>
                    <a:pt x="1372986" y="33910"/>
                    <a:pt x="1372986" y="75740"/>
                  </a:cubicBezTo>
                  <a:lnTo>
                    <a:pt x="1372986" y="737060"/>
                  </a:lnTo>
                  <a:cubicBezTo>
                    <a:pt x="1372986" y="778890"/>
                    <a:pt x="1339076" y="812800"/>
                    <a:pt x="1297246" y="812800"/>
                  </a:cubicBezTo>
                  <a:lnTo>
                    <a:pt x="75740" y="812800"/>
                  </a:lnTo>
                  <a:cubicBezTo>
                    <a:pt x="33910" y="812800"/>
                    <a:pt x="0" y="778890"/>
                    <a:pt x="0" y="737060"/>
                  </a:cubicBezTo>
                  <a:lnTo>
                    <a:pt x="0" y="75740"/>
                  </a:lnTo>
                  <a:cubicBezTo>
                    <a:pt x="0" y="33910"/>
                    <a:pt x="33910" y="0"/>
                    <a:pt x="75740" y="0"/>
                  </a:cubicBezTo>
                  <a:close/>
                </a:path>
              </a:pathLst>
            </a:custGeom>
            <a:solidFill>
              <a:srgbClr val="FFD001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76225"/>
              <a:ext cx="1372986" cy="1089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839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144000" y="9448108"/>
            <a:ext cx="9526454" cy="838892"/>
            <a:chOff x="0" y="0"/>
            <a:chExt cx="5457750" cy="48060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457750" cy="480605"/>
            </a:xfrm>
            <a:custGeom>
              <a:avLst/>
              <a:gdLst/>
              <a:ahLst/>
              <a:cxnLst/>
              <a:rect r="r" b="b" t="t" l="l"/>
              <a:pathLst>
                <a:path h="480605" w="5457750">
                  <a:moveTo>
                    <a:pt x="203200" y="0"/>
                  </a:moveTo>
                  <a:lnTo>
                    <a:pt x="5457750" y="0"/>
                  </a:lnTo>
                  <a:lnTo>
                    <a:pt x="5254550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E5888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01600" y="-66675"/>
              <a:ext cx="5254550" cy="5472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  <a:r>
                <a:rPr lang="en-US" b="true" sz="2499">
                  <a:solidFill>
                    <a:srgbClr val="FFFFFF"/>
                  </a:solidFill>
                  <a:latin typeface="Helvetica Bold"/>
                  <a:ea typeface="Helvetica Bold"/>
                  <a:cs typeface="Helvetica Bold"/>
                  <a:sym typeface="Helvetica Bold"/>
                </a:rPr>
                <a:t>5. Sınıf 4. Ünite / ًGüzel Evim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28700" y="700702"/>
            <a:ext cx="16208064" cy="1362456"/>
            <a:chOff x="0" y="0"/>
            <a:chExt cx="21610753" cy="181660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9753600" cy="1816608"/>
            </a:xfrm>
            <a:custGeom>
              <a:avLst/>
              <a:gdLst/>
              <a:ahLst/>
              <a:cxnLst/>
              <a:rect r="r" b="b" t="t" l="l"/>
              <a:pathLst>
                <a:path h="1816608" w="9753600">
                  <a:moveTo>
                    <a:pt x="0" y="0"/>
                  </a:moveTo>
                  <a:lnTo>
                    <a:pt x="9753600" y="0"/>
                  </a:lnTo>
                  <a:lnTo>
                    <a:pt x="9753600" y="1816608"/>
                  </a:lnTo>
                  <a:lnTo>
                    <a:pt x="0" y="18166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4" id="14"/>
            <p:cNvGrpSpPr/>
            <p:nvPr/>
          </p:nvGrpSpPr>
          <p:grpSpPr>
            <a:xfrm rot="0">
              <a:off x="9662360" y="710221"/>
              <a:ext cx="9536858" cy="653449"/>
              <a:chOff x="0" y="0"/>
              <a:chExt cx="1883824" cy="129076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1883824" cy="129076"/>
              </a:xfrm>
              <a:custGeom>
                <a:avLst/>
                <a:gdLst/>
                <a:ahLst/>
                <a:cxnLst/>
                <a:rect r="r" b="b" t="t" l="l"/>
                <a:pathLst>
                  <a:path h="129076" w="1883824">
                    <a:moveTo>
                      <a:pt x="0" y="0"/>
                    </a:moveTo>
                    <a:lnTo>
                      <a:pt x="1883824" y="0"/>
                    </a:lnTo>
                    <a:lnTo>
                      <a:pt x="1883824" y="129076"/>
                    </a:lnTo>
                    <a:lnTo>
                      <a:pt x="0" y="129076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28575"/>
                <a:ext cx="1883824" cy="15765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2745298" y="574331"/>
              <a:ext cx="15966240" cy="68580"/>
              <a:chOff x="0" y="0"/>
              <a:chExt cx="3153825" cy="13547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3153825" cy="13547"/>
              </a:xfrm>
              <a:custGeom>
                <a:avLst/>
                <a:gdLst/>
                <a:ahLst/>
                <a:cxnLst/>
                <a:rect r="r" b="b" t="t" l="l"/>
                <a:pathLst>
                  <a:path h="13547" w="3153825">
                    <a:moveTo>
                      <a:pt x="0" y="0"/>
                    </a:moveTo>
                    <a:lnTo>
                      <a:pt x="3153825" y="0"/>
                    </a:lnTo>
                    <a:lnTo>
                      <a:pt x="3153825" y="13547"/>
                    </a:lnTo>
                    <a:lnTo>
                      <a:pt x="0" y="13547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28575"/>
                <a:ext cx="3153825" cy="4212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0" id="20"/>
            <p:cNvGrpSpPr/>
            <p:nvPr/>
          </p:nvGrpSpPr>
          <p:grpSpPr>
            <a:xfrm rot="0">
              <a:off x="3155225" y="1430981"/>
              <a:ext cx="11980980" cy="63500"/>
              <a:chOff x="0" y="0"/>
              <a:chExt cx="2366613" cy="12543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2366613" cy="12543"/>
              </a:xfrm>
              <a:custGeom>
                <a:avLst/>
                <a:gdLst/>
                <a:ahLst/>
                <a:cxnLst/>
                <a:rect r="r" b="b" t="t" l="l"/>
                <a:pathLst>
                  <a:path h="12543" w="2366613">
                    <a:moveTo>
                      <a:pt x="0" y="0"/>
                    </a:moveTo>
                    <a:lnTo>
                      <a:pt x="2366613" y="0"/>
                    </a:lnTo>
                    <a:lnTo>
                      <a:pt x="2366613" y="12543"/>
                    </a:lnTo>
                    <a:lnTo>
                      <a:pt x="0" y="12543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0" y="-28575"/>
                <a:ext cx="2366613" cy="4111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3" id="23"/>
            <p:cNvGrpSpPr/>
            <p:nvPr/>
          </p:nvGrpSpPr>
          <p:grpSpPr>
            <a:xfrm rot="0">
              <a:off x="20760695" y="712413"/>
              <a:ext cx="850058" cy="653449"/>
              <a:chOff x="0" y="0"/>
              <a:chExt cx="167913" cy="129076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167913" cy="129076"/>
              </a:xfrm>
              <a:custGeom>
                <a:avLst/>
                <a:gdLst/>
                <a:ahLst/>
                <a:cxnLst/>
                <a:rect r="r" b="b" t="t" l="l"/>
                <a:pathLst>
                  <a:path h="129076" w="167913">
                    <a:moveTo>
                      <a:pt x="0" y="0"/>
                    </a:moveTo>
                    <a:lnTo>
                      <a:pt x="167913" y="0"/>
                    </a:lnTo>
                    <a:lnTo>
                      <a:pt x="167913" y="129076"/>
                    </a:lnTo>
                    <a:lnTo>
                      <a:pt x="0" y="129076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28575"/>
                <a:ext cx="167913" cy="15765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6" id="26"/>
            <p:cNvGrpSpPr/>
            <p:nvPr/>
          </p:nvGrpSpPr>
          <p:grpSpPr>
            <a:xfrm rot="0">
              <a:off x="18763585" y="712413"/>
              <a:ext cx="435633" cy="653449"/>
              <a:chOff x="0" y="0"/>
              <a:chExt cx="406400" cy="609600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4064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4064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101600" y="-28575"/>
                <a:ext cx="203200" cy="638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29" id="29"/>
            <p:cNvGrpSpPr/>
            <p:nvPr/>
          </p:nvGrpSpPr>
          <p:grpSpPr>
            <a:xfrm rot="0">
              <a:off x="18981402" y="710221"/>
              <a:ext cx="435633" cy="653449"/>
              <a:chOff x="0" y="0"/>
              <a:chExt cx="406400" cy="60960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4064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4064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101600" y="-28575"/>
                <a:ext cx="203200" cy="638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32" id="32"/>
            <p:cNvGrpSpPr/>
            <p:nvPr/>
          </p:nvGrpSpPr>
          <p:grpSpPr>
            <a:xfrm rot="0">
              <a:off x="19293822" y="710221"/>
              <a:ext cx="435633" cy="653449"/>
              <a:chOff x="0" y="0"/>
              <a:chExt cx="406400" cy="609600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4064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4064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101600" y="-28575"/>
                <a:ext cx="203200" cy="638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35" id="35"/>
            <p:cNvGrpSpPr/>
            <p:nvPr/>
          </p:nvGrpSpPr>
          <p:grpSpPr>
            <a:xfrm rot="0">
              <a:off x="19606242" y="710221"/>
              <a:ext cx="435633" cy="653449"/>
              <a:chOff x="0" y="0"/>
              <a:chExt cx="406400" cy="609600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4064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4064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101600" y="-28575"/>
                <a:ext cx="203200" cy="638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38" id="38"/>
            <p:cNvGrpSpPr/>
            <p:nvPr/>
          </p:nvGrpSpPr>
          <p:grpSpPr>
            <a:xfrm rot="0">
              <a:off x="19918662" y="710221"/>
              <a:ext cx="435633" cy="653449"/>
              <a:chOff x="0" y="0"/>
              <a:chExt cx="406400" cy="609600"/>
            </a:xfrm>
          </p:grpSpPr>
          <p:sp>
            <p:nvSpPr>
              <p:cNvPr name="Freeform 39" id="39"/>
              <p:cNvSpPr/>
              <p:nvPr/>
            </p:nvSpPr>
            <p:spPr>
              <a:xfrm flipH="false" flipV="false" rot="0">
                <a:off x="0" y="0"/>
                <a:ext cx="4064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4064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40" id="40"/>
              <p:cNvSpPr txBox="true"/>
              <p:nvPr/>
            </p:nvSpPr>
            <p:spPr>
              <a:xfrm>
                <a:off x="101600" y="-28575"/>
                <a:ext cx="203200" cy="638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41" id="41"/>
            <p:cNvGrpSpPr/>
            <p:nvPr/>
          </p:nvGrpSpPr>
          <p:grpSpPr>
            <a:xfrm rot="0">
              <a:off x="20544795" y="712413"/>
              <a:ext cx="435633" cy="653449"/>
              <a:chOff x="0" y="0"/>
              <a:chExt cx="406400" cy="609600"/>
            </a:xfrm>
          </p:grpSpPr>
          <p:sp>
            <p:nvSpPr>
              <p:cNvPr name="Freeform 42" id="42"/>
              <p:cNvSpPr/>
              <p:nvPr/>
            </p:nvSpPr>
            <p:spPr>
              <a:xfrm flipH="false" flipV="false" rot="0">
                <a:off x="0" y="0"/>
                <a:ext cx="4064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4064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43" id="43"/>
              <p:cNvSpPr txBox="true"/>
              <p:nvPr/>
            </p:nvSpPr>
            <p:spPr>
              <a:xfrm>
                <a:off x="101600" y="-28575"/>
                <a:ext cx="203200" cy="638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44" id="44"/>
          <p:cNvSpPr/>
          <p:nvPr/>
        </p:nvSpPr>
        <p:spPr>
          <a:xfrm flipH="false" flipV="false" rot="0">
            <a:off x="8743370" y="5022144"/>
            <a:ext cx="4207566" cy="2287864"/>
          </a:xfrm>
          <a:custGeom>
            <a:avLst/>
            <a:gdLst/>
            <a:ahLst/>
            <a:cxnLst/>
            <a:rect r="r" b="b" t="t" l="l"/>
            <a:pathLst>
              <a:path h="2287864" w="4207566">
                <a:moveTo>
                  <a:pt x="0" y="0"/>
                </a:moveTo>
                <a:lnTo>
                  <a:pt x="4207567" y="0"/>
                </a:lnTo>
                <a:lnTo>
                  <a:pt x="4207567" y="2287864"/>
                </a:lnTo>
                <a:lnTo>
                  <a:pt x="0" y="22878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3365904" y="4918350"/>
            <a:ext cx="2217832" cy="2495451"/>
          </a:xfrm>
          <a:custGeom>
            <a:avLst/>
            <a:gdLst/>
            <a:ahLst/>
            <a:cxnLst/>
            <a:rect r="r" b="b" t="t" l="l"/>
            <a:pathLst>
              <a:path h="2495451" w="2217832">
                <a:moveTo>
                  <a:pt x="0" y="0"/>
                </a:moveTo>
                <a:lnTo>
                  <a:pt x="2217831" y="0"/>
                </a:lnTo>
                <a:lnTo>
                  <a:pt x="2217831" y="2495451"/>
                </a:lnTo>
                <a:lnTo>
                  <a:pt x="0" y="249545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46" id="46"/>
          <p:cNvSpPr txBox="true"/>
          <p:nvPr/>
        </p:nvSpPr>
        <p:spPr>
          <a:xfrm rot="0">
            <a:off x="7205551" y="2523111"/>
            <a:ext cx="3876898" cy="1325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9345"/>
              </a:lnSpc>
              <a:spcBef>
                <a:spcPct val="0"/>
              </a:spcBef>
            </a:pPr>
            <a:r>
              <a:rPr lang="ar-EG" b="true" sz="6675">
                <a:solidFill>
                  <a:srgbClr val="000000"/>
                </a:solidFill>
                <a:latin typeface="DIN Arabic Bold"/>
                <a:ea typeface="DIN Arabic Bold"/>
                <a:cs typeface="DIN Arabic Bold"/>
                <a:sym typeface="DIN Arabic Bold"/>
                <a:rtl val="true"/>
              </a:rPr>
              <a:t>أَيُّهُمَا سَرِيرٌ؟</a:t>
            </a:r>
          </a:p>
        </p:txBody>
      </p:sp>
      <p:grpSp>
        <p:nvGrpSpPr>
          <p:cNvPr name="Group 47" id="47"/>
          <p:cNvGrpSpPr/>
          <p:nvPr/>
        </p:nvGrpSpPr>
        <p:grpSpPr>
          <a:xfrm rot="0">
            <a:off x="16410925" y="1228957"/>
            <a:ext cx="1005623" cy="732750"/>
            <a:chOff x="0" y="0"/>
            <a:chExt cx="1340830" cy="977001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1340830" cy="976838"/>
            </a:xfrm>
            <a:custGeom>
              <a:avLst/>
              <a:gdLst/>
              <a:ahLst/>
              <a:cxnLst/>
              <a:rect r="r" b="b" t="t" l="l"/>
              <a:pathLst>
                <a:path h="976838" w="1340830">
                  <a:moveTo>
                    <a:pt x="0" y="0"/>
                  </a:moveTo>
                  <a:lnTo>
                    <a:pt x="1340830" y="0"/>
                  </a:lnTo>
                  <a:lnTo>
                    <a:pt x="1340830" y="976838"/>
                  </a:lnTo>
                  <a:lnTo>
                    <a:pt x="0" y="9768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-61766" t="0" r="-66116" b="-69031"/>
              </a:stretch>
            </a:blipFill>
          </p:spPr>
        </p:sp>
        <p:sp>
          <p:nvSpPr>
            <p:cNvPr name="TextBox 49" id="49"/>
            <p:cNvSpPr txBox="true"/>
            <p:nvPr/>
          </p:nvSpPr>
          <p:spPr>
            <a:xfrm rot="0">
              <a:off x="455267" y="801180"/>
              <a:ext cx="478274" cy="1758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85"/>
                </a:lnSpc>
              </a:pPr>
              <a:r>
                <a:rPr lang="en-US" sz="775">
                  <a:solidFill>
                    <a:srgbClr val="049147"/>
                  </a:solidFill>
                  <a:latin typeface="Adlery Swash"/>
                  <a:ea typeface="Adlery Swash"/>
                  <a:cs typeface="Adlery Swash"/>
                  <a:sym typeface="Adlery Swash"/>
                </a:rPr>
                <a:t>Akademi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>
            <a:hlinkClick r:id="rId3" tooltip="https://www.canva.com/design/DAGWSRrxzSc/FqlVWdQKeaMA7UWKRpK_aQ/edit"/>
          </p:cNvPr>
          <p:cNvSpPr/>
          <p:nvPr/>
        </p:nvSpPr>
        <p:spPr>
          <a:xfrm flipH="false" flipV="false" rot="0">
            <a:off x="14469168" y="4267399"/>
            <a:ext cx="3200415" cy="4990901"/>
          </a:xfrm>
          <a:custGeom>
            <a:avLst/>
            <a:gdLst/>
            <a:ahLst/>
            <a:cxnLst/>
            <a:rect r="r" b="b" t="t" l="l"/>
            <a:pathLst>
              <a:path h="4990901" w="3200415">
                <a:moveTo>
                  <a:pt x="0" y="0"/>
                </a:moveTo>
                <a:lnTo>
                  <a:pt x="3200415" y="0"/>
                </a:lnTo>
                <a:lnTo>
                  <a:pt x="3200415" y="4990901"/>
                </a:lnTo>
                <a:lnTo>
                  <a:pt x="0" y="49909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012081" y="4623026"/>
            <a:ext cx="5213057" cy="3086100"/>
            <a:chOff x="0" y="0"/>
            <a:chExt cx="1372986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72986" cy="812800"/>
            </a:xfrm>
            <a:custGeom>
              <a:avLst/>
              <a:gdLst/>
              <a:ahLst/>
              <a:cxnLst/>
              <a:rect r="r" b="b" t="t" l="l"/>
              <a:pathLst>
                <a:path h="812800" w="1372986">
                  <a:moveTo>
                    <a:pt x="75740" y="0"/>
                  </a:moveTo>
                  <a:lnTo>
                    <a:pt x="1297246" y="0"/>
                  </a:lnTo>
                  <a:cubicBezTo>
                    <a:pt x="1339076" y="0"/>
                    <a:pt x="1372986" y="33910"/>
                    <a:pt x="1372986" y="75740"/>
                  </a:cubicBezTo>
                  <a:lnTo>
                    <a:pt x="1372986" y="737060"/>
                  </a:lnTo>
                  <a:cubicBezTo>
                    <a:pt x="1372986" y="778890"/>
                    <a:pt x="1339076" y="812800"/>
                    <a:pt x="1297246" y="812800"/>
                  </a:cubicBezTo>
                  <a:lnTo>
                    <a:pt x="75740" y="812800"/>
                  </a:lnTo>
                  <a:cubicBezTo>
                    <a:pt x="33910" y="812800"/>
                    <a:pt x="0" y="778890"/>
                    <a:pt x="0" y="737060"/>
                  </a:cubicBezTo>
                  <a:lnTo>
                    <a:pt x="0" y="75740"/>
                  </a:lnTo>
                  <a:cubicBezTo>
                    <a:pt x="0" y="33910"/>
                    <a:pt x="33910" y="0"/>
                    <a:pt x="75740" y="0"/>
                  </a:cubicBezTo>
                  <a:close/>
                </a:path>
              </a:pathLst>
            </a:custGeom>
            <a:solidFill>
              <a:srgbClr val="CA132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0"/>
              <a:ext cx="1372986" cy="1098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840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240625" y="4623026"/>
            <a:ext cx="5213057" cy="3086100"/>
            <a:chOff x="0" y="0"/>
            <a:chExt cx="1372986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72986" cy="812800"/>
            </a:xfrm>
            <a:custGeom>
              <a:avLst/>
              <a:gdLst/>
              <a:ahLst/>
              <a:cxnLst/>
              <a:rect r="r" b="b" t="t" l="l"/>
              <a:pathLst>
                <a:path h="812800" w="1372986">
                  <a:moveTo>
                    <a:pt x="75740" y="0"/>
                  </a:moveTo>
                  <a:lnTo>
                    <a:pt x="1297246" y="0"/>
                  </a:lnTo>
                  <a:cubicBezTo>
                    <a:pt x="1339076" y="0"/>
                    <a:pt x="1372986" y="33910"/>
                    <a:pt x="1372986" y="75740"/>
                  </a:cubicBezTo>
                  <a:lnTo>
                    <a:pt x="1372986" y="737060"/>
                  </a:lnTo>
                  <a:cubicBezTo>
                    <a:pt x="1372986" y="778890"/>
                    <a:pt x="1339076" y="812800"/>
                    <a:pt x="1297246" y="812800"/>
                  </a:cubicBezTo>
                  <a:lnTo>
                    <a:pt x="75740" y="812800"/>
                  </a:lnTo>
                  <a:cubicBezTo>
                    <a:pt x="33910" y="812800"/>
                    <a:pt x="0" y="778890"/>
                    <a:pt x="0" y="737060"/>
                  </a:cubicBezTo>
                  <a:lnTo>
                    <a:pt x="0" y="75740"/>
                  </a:lnTo>
                  <a:cubicBezTo>
                    <a:pt x="0" y="33910"/>
                    <a:pt x="33910" y="0"/>
                    <a:pt x="75740" y="0"/>
                  </a:cubicBezTo>
                  <a:close/>
                </a:path>
              </a:pathLst>
            </a:custGeom>
            <a:solidFill>
              <a:srgbClr val="FFD001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76225"/>
              <a:ext cx="1372986" cy="1089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839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144000" y="9448108"/>
            <a:ext cx="9526454" cy="838892"/>
            <a:chOff x="0" y="0"/>
            <a:chExt cx="5457750" cy="48060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457750" cy="480605"/>
            </a:xfrm>
            <a:custGeom>
              <a:avLst/>
              <a:gdLst/>
              <a:ahLst/>
              <a:cxnLst/>
              <a:rect r="r" b="b" t="t" l="l"/>
              <a:pathLst>
                <a:path h="480605" w="5457750">
                  <a:moveTo>
                    <a:pt x="203200" y="0"/>
                  </a:moveTo>
                  <a:lnTo>
                    <a:pt x="5457750" y="0"/>
                  </a:lnTo>
                  <a:lnTo>
                    <a:pt x="5254550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E5888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01600" y="-66675"/>
              <a:ext cx="5254550" cy="5472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  <a:r>
                <a:rPr lang="en-US" b="true" sz="2499">
                  <a:solidFill>
                    <a:srgbClr val="FFFFFF"/>
                  </a:solidFill>
                  <a:latin typeface="Helvetica Bold"/>
                  <a:ea typeface="Helvetica Bold"/>
                  <a:cs typeface="Helvetica Bold"/>
                  <a:sym typeface="Helvetica Bold"/>
                </a:rPr>
                <a:t>5. Sınıf 4. Ünite / Güzel Evim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28700" y="700702"/>
            <a:ext cx="16208064" cy="1362456"/>
            <a:chOff x="0" y="0"/>
            <a:chExt cx="21610753" cy="181660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9753600" cy="1816608"/>
            </a:xfrm>
            <a:custGeom>
              <a:avLst/>
              <a:gdLst/>
              <a:ahLst/>
              <a:cxnLst/>
              <a:rect r="r" b="b" t="t" l="l"/>
              <a:pathLst>
                <a:path h="1816608" w="9753600">
                  <a:moveTo>
                    <a:pt x="0" y="0"/>
                  </a:moveTo>
                  <a:lnTo>
                    <a:pt x="9753600" y="0"/>
                  </a:lnTo>
                  <a:lnTo>
                    <a:pt x="9753600" y="1816608"/>
                  </a:lnTo>
                  <a:lnTo>
                    <a:pt x="0" y="18166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4" id="14"/>
            <p:cNvGrpSpPr/>
            <p:nvPr/>
          </p:nvGrpSpPr>
          <p:grpSpPr>
            <a:xfrm rot="0">
              <a:off x="9662360" y="710221"/>
              <a:ext cx="9536858" cy="653449"/>
              <a:chOff x="0" y="0"/>
              <a:chExt cx="1883824" cy="129076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1883824" cy="129076"/>
              </a:xfrm>
              <a:custGeom>
                <a:avLst/>
                <a:gdLst/>
                <a:ahLst/>
                <a:cxnLst/>
                <a:rect r="r" b="b" t="t" l="l"/>
                <a:pathLst>
                  <a:path h="129076" w="1883824">
                    <a:moveTo>
                      <a:pt x="0" y="0"/>
                    </a:moveTo>
                    <a:lnTo>
                      <a:pt x="1883824" y="0"/>
                    </a:lnTo>
                    <a:lnTo>
                      <a:pt x="1883824" y="129076"/>
                    </a:lnTo>
                    <a:lnTo>
                      <a:pt x="0" y="129076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28575"/>
                <a:ext cx="1883824" cy="15765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2745298" y="574331"/>
              <a:ext cx="15966240" cy="68580"/>
              <a:chOff x="0" y="0"/>
              <a:chExt cx="3153825" cy="13547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3153825" cy="13547"/>
              </a:xfrm>
              <a:custGeom>
                <a:avLst/>
                <a:gdLst/>
                <a:ahLst/>
                <a:cxnLst/>
                <a:rect r="r" b="b" t="t" l="l"/>
                <a:pathLst>
                  <a:path h="13547" w="3153825">
                    <a:moveTo>
                      <a:pt x="0" y="0"/>
                    </a:moveTo>
                    <a:lnTo>
                      <a:pt x="3153825" y="0"/>
                    </a:lnTo>
                    <a:lnTo>
                      <a:pt x="3153825" y="13547"/>
                    </a:lnTo>
                    <a:lnTo>
                      <a:pt x="0" y="13547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28575"/>
                <a:ext cx="3153825" cy="4212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0" id="20"/>
            <p:cNvGrpSpPr/>
            <p:nvPr/>
          </p:nvGrpSpPr>
          <p:grpSpPr>
            <a:xfrm rot="0">
              <a:off x="3155225" y="1430981"/>
              <a:ext cx="11980980" cy="63500"/>
              <a:chOff x="0" y="0"/>
              <a:chExt cx="2366613" cy="12543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2366613" cy="12543"/>
              </a:xfrm>
              <a:custGeom>
                <a:avLst/>
                <a:gdLst/>
                <a:ahLst/>
                <a:cxnLst/>
                <a:rect r="r" b="b" t="t" l="l"/>
                <a:pathLst>
                  <a:path h="12543" w="2366613">
                    <a:moveTo>
                      <a:pt x="0" y="0"/>
                    </a:moveTo>
                    <a:lnTo>
                      <a:pt x="2366613" y="0"/>
                    </a:lnTo>
                    <a:lnTo>
                      <a:pt x="2366613" y="12543"/>
                    </a:lnTo>
                    <a:lnTo>
                      <a:pt x="0" y="12543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0" y="-28575"/>
                <a:ext cx="2366613" cy="4111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3" id="23"/>
            <p:cNvGrpSpPr/>
            <p:nvPr/>
          </p:nvGrpSpPr>
          <p:grpSpPr>
            <a:xfrm rot="0">
              <a:off x="20760695" y="712413"/>
              <a:ext cx="850058" cy="653449"/>
              <a:chOff x="0" y="0"/>
              <a:chExt cx="167913" cy="129076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167913" cy="129076"/>
              </a:xfrm>
              <a:custGeom>
                <a:avLst/>
                <a:gdLst/>
                <a:ahLst/>
                <a:cxnLst/>
                <a:rect r="r" b="b" t="t" l="l"/>
                <a:pathLst>
                  <a:path h="129076" w="167913">
                    <a:moveTo>
                      <a:pt x="0" y="0"/>
                    </a:moveTo>
                    <a:lnTo>
                      <a:pt x="167913" y="0"/>
                    </a:lnTo>
                    <a:lnTo>
                      <a:pt x="167913" y="129076"/>
                    </a:lnTo>
                    <a:lnTo>
                      <a:pt x="0" y="129076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28575"/>
                <a:ext cx="167913" cy="15765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6" id="26"/>
            <p:cNvGrpSpPr/>
            <p:nvPr/>
          </p:nvGrpSpPr>
          <p:grpSpPr>
            <a:xfrm rot="0">
              <a:off x="18763585" y="712413"/>
              <a:ext cx="435633" cy="653449"/>
              <a:chOff x="0" y="0"/>
              <a:chExt cx="406400" cy="609600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4064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4064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101600" y="-28575"/>
                <a:ext cx="203200" cy="638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29" id="29"/>
            <p:cNvGrpSpPr/>
            <p:nvPr/>
          </p:nvGrpSpPr>
          <p:grpSpPr>
            <a:xfrm rot="0">
              <a:off x="18981402" y="710221"/>
              <a:ext cx="435633" cy="653449"/>
              <a:chOff x="0" y="0"/>
              <a:chExt cx="406400" cy="60960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4064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4064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101600" y="-28575"/>
                <a:ext cx="203200" cy="638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32" id="32"/>
            <p:cNvGrpSpPr/>
            <p:nvPr/>
          </p:nvGrpSpPr>
          <p:grpSpPr>
            <a:xfrm rot="0">
              <a:off x="19293822" y="710221"/>
              <a:ext cx="435633" cy="653449"/>
              <a:chOff x="0" y="0"/>
              <a:chExt cx="406400" cy="609600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4064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4064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101600" y="-28575"/>
                <a:ext cx="203200" cy="638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35" id="35"/>
            <p:cNvGrpSpPr/>
            <p:nvPr/>
          </p:nvGrpSpPr>
          <p:grpSpPr>
            <a:xfrm rot="0">
              <a:off x="19606242" y="710221"/>
              <a:ext cx="435633" cy="653449"/>
              <a:chOff x="0" y="0"/>
              <a:chExt cx="406400" cy="609600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4064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4064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101600" y="-28575"/>
                <a:ext cx="203200" cy="638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38" id="38"/>
            <p:cNvGrpSpPr/>
            <p:nvPr/>
          </p:nvGrpSpPr>
          <p:grpSpPr>
            <a:xfrm rot="0">
              <a:off x="19918662" y="710221"/>
              <a:ext cx="435633" cy="653449"/>
              <a:chOff x="0" y="0"/>
              <a:chExt cx="406400" cy="609600"/>
            </a:xfrm>
          </p:grpSpPr>
          <p:sp>
            <p:nvSpPr>
              <p:cNvPr name="Freeform 39" id="39"/>
              <p:cNvSpPr/>
              <p:nvPr/>
            </p:nvSpPr>
            <p:spPr>
              <a:xfrm flipH="false" flipV="false" rot="0">
                <a:off x="0" y="0"/>
                <a:ext cx="4064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4064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40" id="40"/>
              <p:cNvSpPr txBox="true"/>
              <p:nvPr/>
            </p:nvSpPr>
            <p:spPr>
              <a:xfrm>
                <a:off x="101600" y="-28575"/>
                <a:ext cx="203200" cy="638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41" id="41"/>
            <p:cNvGrpSpPr/>
            <p:nvPr/>
          </p:nvGrpSpPr>
          <p:grpSpPr>
            <a:xfrm rot="0">
              <a:off x="20544795" y="712413"/>
              <a:ext cx="435633" cy="653449"/>
              <a:chOff x="0" y="0"/>
              <a:chExt cx="406400" cy="609600"/>
            </a:xfrm>
          </p:grpSpPr>
          <p:sp>
            <p:nvSpPr>
              <p:cNvPr name="Freeform 42" id="42"/>
              <p:cNvSpPr/>
              <p:nvPr/>
            </p:nvSpPr>
            <p:spPr>
              <a:xfrm flipH="false" flipV="false" rot="0">
                <a:off x="0" y="0"/>
                <a:ext cx="4064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4064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69C296"/>
              </a:solidFill>
            </p:spPr>
          </p:sp>
          <p:sp>
            <p:nvSpPr>
              <p:cNvPr name="TextBox 43" id="43"/>
              <p:cNvSpPr txBox="true"/>
              <p:nvPr/>
            </p:nvSpPr>
            <p:spPr>
              <a:xfrm>
                <a:off x="101600" y="-28575"/>
                <a:ext cx="203200" cy="638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44" id="44"/>
          <p:cNvSpPr/>
          <p:nvPr/>
        </p:nvSpPr>
        <p:spPr>
          <a:xfrm flipH="false" flipV="false" rot="0">
            <a:off x="8503101" y="5058511"/>
            <a:ext cx="4688105" cy="2215130"/>
          </a:xfrm>
          <a:custGeom>
            <a:avLst/>
            <a:gdLst/>
            <a:ahLst/>
            <a:cxnLst/>
            <a:rect r="r" b="b" t="t" l="l"/>
            <a:pathLst>
              <a:path h="2215130" w="4688105">
                <a:moveTo>
                  <a:pt x="0" y="0"/>
                </a:moveTo>
                <a:lnTo>
                  <a:pt x="4688105" y="0"/>
                </a:lnTo>
                <a:lnTo>
                  <a:pt x="4688105" y="2215130"/>
                </a:lnTo>
                <a:lnTo>
                  <a:pt x="0" y="22151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2989099" y="4812052"/>
            <a:ext cx="2918132" cy="2743044"/>
          </a:xfrm>
          <a:custGeom>
            <a:avLst/>
            <a:gdLst/>
            <a:ahLst/>
            <a:cxnLst/>
            <a:rect r="r" b="b" t="t" l="l"/>
            <a:pathLst>
              <a:path h="2743044" w="2918132">
                <a:moveTo>
                  <a:pt x="0" y="0"/>
                </a:moveTo>
                <a:lnTo>
                  <a:pt x="2918132" y="0"/>
                </a:lnTo>
                <a:lnTo>
                  <a:pt x="2918132" y="2743044"/>
                </a:lnTo>
                <a:lnTo>
                  <a:pt x="0" y="27430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6" id="46"/>
          <p:cNvSpPr txBox="true"/>
          <p:nvPr/>
        </p:nvSpPr>
        <p:spPr>
          <a:xfrm rot="0">
            <a:off x="6952118" y="2294096"/>
            <a:ext cx="4383765" cy="1325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9345"/>
              </a:lnSpc>
              <a:spcBef>
                <a:spcPct val="0"/>
              </a:spcBef>
            </a:pPr>
            <a:r>
              <a:rPr lang="ar-EG" b="true" sz="6675">
                <a:solidFill>
                  <a:srgbClr val="000000"/>
                </a:solidFill>
                <a:latin typeface="DIN Arabic Bold"/>
                <a:ea typeface="DIN Arabic Bold"/>
                <a:cs typeface="DIN Arabic Bold"/>
                <a:sym typeface="DIN Arabic Bold"/>
                <a:rtl val="true"/>
              </a:rPr>
              <a:t>أَيُّهُمَا قَدِيمَةٌ؟</a:t>
            </a:r>
          </a:p>
        </p:txBody>
      </p:sp>
      <p:grpSp>
        <p:nvGrpSpPr>
          <p:cNvPr name="Group 47" id="47"/>
          <p:cNvGrpSpPr/>
          <p:nvPr/>
        </p:nvGrpSpPr>
        <p:grpSpPr>
          <a:xfrm rot="0">
            <a:off x="16410925" y="1228957"/>
            <a:ext cx="1005623" cy="732750"/>
            <a:chOff x="0" y="0"/>
            <a:chExt cx="1340830" cy="977001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1340830" cy="976838"/>
            </a:xfrm>
            <a:custGeom>
              <a:avLst/>
              <a:gdLst/>
              <a:ahLst/>
              <a:cxnLst/>
              <a:rect r="r" b="b" t="t" l="l"/>
              <a:pathLst>
                <a:path h="976838" w="1340830">
                  <a:moveTo>
                    <a:pt x="0" y="0"/>
                  </a:moveTo>
                  <a:lnTo>
                    <a:pt x="1340830" y="0"/>
                  </a:lnTo>
                  <a:lnTo>
                    <a:pt x="1340830" y="976838"/>
                  </a:lnTo>
                  <a:lnTo>
                    <a:pt x="0" y="9768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-61766" t="0" r="-66116" b="-69031"/>
              </a:stretch>
            </a:blipFill>
          </p:spPr>
        </p:sp>
        <p:sp>
          <p:nvSpPr>
            <p:cNvPr name="TextBox 49" id="49"/>
            <p:cNvSpPr txBox="true"/>
            <p:nvPr/>
          </p:nvSpPr>
          <p:spPr>
            <a:xfrm rot="0">
              <a:off x="455267" y="801180"/>
              <a:ext cx="478274" cy="1758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85"/>
                </a:lnSpc>
              </a:pPr>
              <a:r>
                <a:rPr lang="en-US" sz="775">
                  <a:solidFill>
                    <a:srgbClr val="049147"/>
                  </a:solidFill>
                  <a:latin typeface="Adlery Swash"/>
                  <a:ea typeface="Adlery Swash"/>
                  <a:cs typeface="Adlery Swash"/>
                  <a:sym typeface="Adlery Swash"/>
                </a:rPr>
                <a:t>Akademi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DAGWSRrxzSc</dc:identifier>
  <dcterms:modified xsi:type="dcterms:W3CDTF">2011-08-01T06:04:30Z</dcterms:modified>
  <cp:revision>1</cp:revision>
  <dc:title>KARTINI GÖSTER</dc:title>
</cp:coreProperties>
</file>