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18288000" cy="10287000"/>
  <p:notesSz cx="6858000" cy="9144000"/>
  <p:embeddedFontLst>
    <p:embeddedFont>
      <p:font typeface="Helvetica Bold" charset="1" panose="020B0704020202030204"/>
      <p:regular r:id="rId24"/>
    </p:embeddedFont>
    <p:embeddedFont>
      <p:font typeface="Times New Roman Condensed Bold" charset="1" panose="02030806070405020303"/>
      <p:regular r:id="rId25"/>
    </p:embeddedFont>
    <p:embeddedFont>
      <p:font typeface="Times New Roman Condensed" charset="1" panose="02030506070405020303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0.png" Type="http://schemas.openxmlformats.org/officeDocument/2006/relationships/image"/><Relationship Id="rId7" Target="../media/image21.sv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2.png" Type="http://schemas.openxmlformats.org/officeDocument/2006/relationships/image"/><Relationship Id="rId7" Target="../media/image23.sv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4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5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6.png" Type="http://schemas.openxmlformats.org/officeDocument/2006/relationships/image"/><Relationship Id="rId7" Target="../media/image27.png" Type="http://schemas.openxmlformats.org/officeDocument/2006/relationships/image"/><Relationship Id="rId8" Target="../media/image28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29.png" Type="http://schemas.openxmlformats.org/officeDocument/2006/relationships/image"/><Relationship Id="rId7" Target="../media/image30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31.png" Type="http://schemas.openxmlformats.org/officeDocument/2006/relationships/image"/><Relationship Id="rId7" Target="../media/image32.sv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33.png" Type="http://schemas.openxmlformats.org/officeDocument/2006/relationships/image"/><Relationship Id="rId7" Target="../media/image34.sv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8.svg" Type="http://schemas.openxmlformats.org/officeDocument/2006/relationships/image"/><Relationship Id="rId11" Target="../media/image25.png" Type="http://schemas.openxmlformats.org/officeDocument/2006/relationships/image"/><Relationship Id="rId12" Target="../media/image24.png" Type="http://schemas.openxmlformats.org/officeDocument/2006/relationships/image"/><Relationship Id="rId13" Target="../media/image22.png" Type="http://schemas.openxmlformats.org/officeDocument/2006/relationships/image"/><Relationship Id="rId14" Target="../media/image23.svg" Type="http://schemas.openxmlformats.org/officeDocument/2006/relationships/image"/><Relationship Id="rId15" Target="../media/image20.png" Type="http://schemas.openxmlformats.org/officeDocument/2006/relationships/image"/><Relationship Id="rId16" Target="../media/image21.svg" Type="http://schemas.openxmlformats.org/officeDocument/2006/relationships/image"/><Relationship Id="rId17" Target="../media/image18.png" Type="http://schemas.openxmlformats.org/officeDocument/2006/relationships/image"/><Relationship Id="rId18" Target="../media/image19.svg" Type="http://schemas.openxmlformats.org/officeDocument/2006/relationships/image"/><Relationship Id="rId19" Target="../media/image16.png" Type="http://schemas.openxmlformats.org/officeDocument/2006/relationships/image"/><Relationship Id="rId2" Target="../media/image5.png" Type="http://schemas.openxmlformats.org/officeDocument/2006/relationships/image"/><Relationship Id="rId20" Target="../media/image17.svg" Type="http://schemas.openxmlformats.org/officeDocument/2006/relationships/image"/><Relationship Id="rId21" Target="../media/image14.png" Type="http://schemas.openxmlformats.org/officeDocument/2006/relationships/image"/><Relationship Id="rId22" Target="../media/image15.svg" Type="http://schemas.openxmlformats.org/officeDocument/2006/relationships/image"/><Relationship Id="rId23" Target="../media/image12.png" Type="http://schemas.openxmlformats.org/officeDocument/2006/relationships/image"/><Relationship Id="rId24" Target="../media/image13.svg" Type="http://schemas.openxmlformats.org/officeDocument/2006/relationships/image"/><Relationship Id="rId25" Target="../media/image10.png" Type="http://schemas.openxmlformats.org/officeDocument/2006/relationships/image"/><Relationship Id="rId26" Target="../media/image11.svg" Type="http://schemas.openxmlformats.org/officeDocument/2006/relationships/image"/><Relationship Id="rId27" Target="../media/image9.png" Type="http://schemas.openxmlformats.org/officeDocument/2006/relationships/image"/><Relationship Id="rId3" Target="../media/image6.svg" Type="http://schemas.openxmlformats.org/officeDocument/2006/relationships/image"/><Relationship Id="rId4" Target="../media/image31.png" Type="http://schemas.openxmlformats.org/officeDocument/2006/relationships/image"/><Relationship Id="rId5" Target="../media/image32.svg" Type="http://schemas.openxmlformats.org/officeDocument/2006/relationships/image"/><Relationship Id="rId6" Target="../media/image29.png" Type="http://schemas.openxmlformats.org/officeDocument/2006/relationships/image"/><Relationship Id="rId7" Target="../media/image30.svg" Type="http://schemas.openxmlformats.org/officeDocument/2006/relationships/image"/><Relationship Id="rId8" Target="../media/image26.png" Type="http://schemas.openxmlformats.org/officeDocument/2006/relationships/image"/><Relationship Id="rId9" Target="../media/image27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7.png" Type="http://schemas.openxmlformats.org/officeDocument/2006/relationships/image"/><Relationship Id="rId7" Target="../media/image8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9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0.png" Type="http://schemas.openxmlformats.org/officeDocument/2006/relationships/image"/><Relationship Id="rId7" Target="../media/image11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2.png" Type="http://schemas.openxmlformats.org/officeDocument/2006/relationships/image"/><Relationship Id="rId7" Target="../media/image13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4.png" Type="http://schemas.openxmlformats.org/officeDocument/2006/relationships/image"/><Relationship Id="rId7" Target="../media/image15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6.png" Type="http://schemas.openxmlformats.org/officeDocument/2006/relationships/image"/><Relationship Id="rId7" Target="../media/image17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Relationship Id="rId6" Target="../media/image18.png" Type="http://schemas.openxmlformats.org/officeDocument/2006/relationships/image"/><Relationship Id="rId7" Target="../media/image19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7" id="7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4" id="34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5" id="35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6" id="36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sp>
        <p:nvSpPr>
          <p:cNvPr name="Freeform 37" id="37"/>
          <p:cNvSpPr/>
          <p:nvPr/>
        </p:nvSpPr>
        <p:spPr>
          <a:xfrm flipH="false" flipV="false" rot="0">
            <a:off x="11721843" y="2653072"/>
            <a:ext cx="5537457" cy="6438904"/>
          </a:xfrm>
          <a:custGeom>
            <a:avLst/>
            <a:gdLst/>
            <a:ahLst/>
            <a:cxnLst/>
            <a:rect r="r" b="b" t="t" l="l"/>
            <a:pathLst>
              <a:path h="6438904" w="5537457">
                <a:moveTo>
                  <a:pt x="0" y="0"/>
                </a:moveTo>
                <a:lnTo>
                  <a:pt x="5537457" y="0"/>
                </a:lnTo>
                <a:lnTo>
                  <a:pt x="5537457" y="6438904"/>
                </a:lnTo>
                <a:lnTo>
                  <a:pt x="0" y="643890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8" id="38"/>
          <p:cNvSpPr txBox="true"/>
          <p:nvPr/>
        </p:nvSpPr>
        <p:spPr>
          <a:xfrm rot="0">
            <a:off x="13145745" y="1296205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1028700" y="4571208"/>
            <a:ext cx="10657703" cy="17056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405"/>
              </a:lnSpc>
            </a:pPr>
            <a:r>
              <a:rPr lang="en-US" b="true" sz="9575">
                <a:solidFill>
                  <a:srgbClr val="000000"/>
                </a:solidFill>
                <a:latin typeface="Helvetica Bold"/>
                <a:ea typeface="Helvetica Bold"/>
                <a:cs typeface="Helvetica Bold"/>
                <a:sym typeface="Helvetica Bold"/>
              </a:rPr>
              <a:t>BEYİN FIRTINASI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4732781" y="3249644"/>
            <a:ext cx="8799903" cy="4553950"/>
          </a:xfrm>
          <a:custGeom>
            <a:avLst/>
            <a:gdLst/>
            <a:ahLst/>
            <a:cxnLst/>
            <a:rect r="r" b="b" t="t" l="l"/>
            <a:pathLst>
              <a:path h="4553950" w="8799903">
                <a:moveTo>
                  <a:pt x="0" y="0"/>
                </a:moveTo>
                <a:lnTo>
                  <a:pt x="8799902" y="0"/>
                </a:lnTo>
                <a:lnTo>
                  <a:pt x="8799902" y="4553949"/>
                </a:lnTo>
                <a:lnTo>
                  <a:pt x="0" y="45539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5426674" y="2999994"/>
            <a:ext cx="7873255" cy="5511278"/>
          </a:xfrm>
          <a:custGeom>
            <a:avLst/>
            <a:gdLst/>
            <a:ahLst/>
            <a:cxnLst/>
            <a:rect r="r" b="b" t="t" l="l"/>
            <a:pathLst>
              <a:path h="5511278" w="7873255">
                <a:moveTo>
                  <a:pt x="0" y="0"/>
                </a:moveTo>
                <a:lnTo>
                  <a:pt x="7873255" y="0"/>
                </a:lnTo>
                <a:lnTo>
                  <a:pt x="7873255" y="5511278"/>
                </a:lnTo>
                <a:lnTo>
                  <a:pt x="0" y="55112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5903672" y="3260059"/>
            <a:ext cx="6480656" cy="3766881"/>
          </a:xfrm>
          <a:custGeom>
            <a:avLst/>
            <a:gdLst/>
            <a:ahLst/>
            <a:cxnLst/>
            <a:rect r="r" b="b" t="t" l="l"/>
            <a:pathLst>
              <a:path h="3766881" w="6480656">
                <a:moveTo>
                  <a:pt x="0" y="0"/>
                </a:moveTo>
                <a:lnTo>
                  <a:pt x="6480656" y="0"/>
                </a:lnTo>
                <a:lnTo>
                  <a:pt x="6480656" y="3766882"/>
                </a:lnTo>
                <a:lnTo>
                  <a:pt x="0" y="376688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4856992" y="2859625"/>
            <a:ext cx="8551481" cy="5333986"/>
          </a:xfrm>
          <a:custGeom>
            <a:avLst/>
            <a:gdLst/>
            <a:ahLst/>
            <a:cxnLst/>
            <a:rect r="r" b="b" t="t" l="l"/>
            <a:pathLst>
              <a:path h="5333986" w="8551481">
                <a:moveTo>
                  <a:pt x="0" y="0"/>
                </a:moveTo>
                <a:lnTo>
                  <a:pt x="8551481" y="0"/>
                </a:lnTo>
                <a:lnTo>
                  <a:pt x="8551481" y="5333987"/>
                </a:lnTo>
                <a:lnTo>
                  <a:pt x="0" y="53339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8" id="38"/>
          <p:cNvGrpSpPr/>
          <p:nvPr/>
        </p:nvGrpSpPr>
        <p:grpSpPr>
          <a:xfrm rot="0">
            <a:off x="4243927" y="2835412"/>
            <a:ext cx="9197409" cy="5382414"/>
            <a:chOff x="0" y="0"/>
            <a:chExt cx="12263212" cy="7176552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803648" y="0"/>
              <a:ext cx="11459564" cy="7176552"/>
            </a:xfrm>
            <a:custGeom>
              <a:avLst/>
              <a:gdLst/>
              <a:ahLst/>
              <a:cxnLst/>
              <a:rect r="r" b="b" t="t" l="l"/>
              <a:pathLst>
                <a:path h="7176552" w="11459564">
                  <a:moveTo>
                    <a:pt x="0" y="0"/>
                  </a:moveTo>
                  <a:lnTo>
                    <a:pt x="11459564" y="0"/>
                  </a:lnTo>
                  <a:lnTo>
                    <a:pt x="11459564" y="7176552"/>
                  </a:lnTo>
                  <a:lnTo>
                    <a:pt x="0" y="71765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0" r="0" b="0"/>
              </a:stretch>
            </a:blipFill>
          </p:spPr>
        </p:sp>
        <p:sp>
          <p:nvSpPr>
            <p:cNvPr name="Freeform 40" id="40"/>
            <p:cNvSpPr/>
            <p:nvPr/>
          </p:nvSpPr>
          <p:spPr>
            <a:xfrm flipH="false" flipV="false" rot="0">
              <a:off x="0" y="2835388"/>
              <a:ext cx="1076630" cy="1505777"/>
            </a:xfrm>
            <a:custGeom>
              <a:avLst/>
              <a:gdLst/>
              <a:ahLst/>
              <a:cxnLst/>
              <a:rect r="r" b="b" t="t" l="l"/>
              <a:pathLst>
                <a:path h="1505777" w="1076630">
                  <a:moveTo>
                    <a:pt x="0" y="0"/>
                  </a:moveTo>
                  <a:lnTo>
                    <a:pt x="1076630" y="0"/>
                  </a:lnTo>
                  <a:lnTo>
                    <a:pt x="1076630" y="1505777"/>
                  </a:lnTo>
                  <a:lnTo>
                    <a:pt x="0" y="15057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TextBox 41" id="41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4476293" y="3741949"/>
            <a:ext cx="8325307" cy="4027367"/>
          </a:xfrm>
          <a:custGeom>
            <a:avLst/>
            <a:gdLst/>
            <a:ahLst/>
            <a:cxnLst/>
            <a:rect r="r" b="b" t="t" l="l"/>
            <a:pathLst>
              <a:path h="4027367" w="8325307">
                <a:moveTo>
                  <a:pt x="0" y="0"/>
                </a:moveTo>
                <a:lnTo>
                  <a:pt x="8325307" y="0"/>
                </a:lnTo>
                <a:lnTo>
                  <a:pt x="8325307" y="4027368"/>
                </a:lnTo>
                <a:lnTo>
                  <a:pt x="0" y="402736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6990663" y="2406032"/>
            <a:ext cx="4284138" cy="5474937"/>
          </a:xfrm>
          <a:custGeom>
            <a:avLst/>
            <a:gdLst/>
            <a:ahLst/>
            <a:cxnLst/>
            <a:rect r="r" b="b" t="t" l="l"/>
            <a:pathLst>
              <a:path h="5474937" w="4284138">
                <a:moveTo>
                  <a:pt x="0" y="0"/>
                </a:moveTo>
                <a:lnTo>
                  <a:pt x="4284138" y="0"/>
                </a:lnTo>
                <a:lnTo>
                  <a:pt x="4284138" y="5474936"/>
                </a:lnTo>
                <a:lnTo>
                  <a:pt x="0" y="547493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7429191" y="2525566"/>
            <a:ext cx="3407083" cy="5738245"/>
          </a:xfrm>
          <a:custGeom>
            <a:avLst/>
            <a:gdLst/>
            <a:ahLst/>
            <a:cxnLst/>
            <a:rect r="r" b="b" t="t" l="l"/>
            <a:pathLst>
              <a:path h="5738245" w="3407083">
                <a:moveTo>
                  <a:pt x="0" y="0"/>
                </a:moveTo>
                <a:lnTo>
                  <a:pt x="3407083" y="0"/>
                </a:lnTo>
                <a:lnTo>
                  <a:pt x="3407083" y="5738245"/>
                </a:lnTo>
                <a:lnTo>
                  <a:pt x="0" y="573824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894710" y="3289811"/>
            <a:ext cx="2518542" cy="1520283"/>
          </a:xfrm>
          <a:custGeom>
            <a:avLst/>
            <a:gdLst/>
            <a:ahLst/>
            <a:cxnLst/>
            <a:rect r="r" b="b" t="t" l="l"/>
            <a:pathLst>
              <a:path h="1520283" w="2518542">
                <a:moveTo>
                  <a:pt x="0" y="0"/>
                </a:moveTo>
                <a:lnTo>
                  <a:pt x="2518541" y="0"/>
                </a:lnTo>
                <a:lnTo>
                  <a:pt x="2518541" y="1520283"/>
                </a:lnTo>
                <a:lnTo>
                  <a:pt x="0" y="15202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028039" y="5701002"/>
            <a:ext cx="1959856" cy="2504608"/>
          </a:xfrm>
          <a:custGeom>
            <a:avLst/>
            <a:gdLst/>
            <a:ahLst/>
            <a:cxnLst/>
            <a:rect r="r" b="b" t="t" l="l"/>
            <a:pathLst>
              <a:path h="2504608" w="1959856">
                <a:moveTo>
                  <a:pt x="0" y="0"/>
                </a:moveTo>
                <a:lnTo>
                  <a:pt x="1959856" y="0"/>
                </a:lnTo>
                <a:lnTo>
                  <a:pt x="1959856" y="2504608"/>
                </a:lnTo>
                <a:lnTo>
                  <a:pt x="0" y="250460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8798091" y="3289811"/>
            <a:ext cx="2820501" cy="1364417"/>
          </a:xfrm>
          <a:custGeom>
            <a:avLst/>
            <a:gdLst/>
            <a:ahLst/>
            <a:cxnLst/>
            <a:rect r="r" b="b" t="t" l="l"/>
            <a:pathLst>
              <a:path h="1364417" w="2820501">
                <a:moveTo>
                  <a:pt x="0" y="0"/>
                </a:moveTo>
                <a:lnTo>
                  <a:pt x="2820500" y="0"/>
                </a:lnTo>
                <a:lnTo>
                  <a:pt x="2820500" y="1364417"/>
                </a:lnTo>
                <a:lnTo>
                  <a:pt x="0" y="13644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9126610" y="5701002"/>
            <a:ext cx="2491982" cy="1458332"/>
            <a:chOff x="0" y="0"/>
            <a:chExt cx="3322642" cy="1944443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217744" y="0"/>
              <a:ext cx="3104899" cy="1944443"/>
            </a:xfrm>
            <a:custGeom>
              <a:avLst/>
              <a:gdLst/>
              <a:ahLst/>
              <a:cxnLst/>
              <a:rect r="r" b="b" t="t" l="l"/>
              <a:pathLst>
                <a:path h="1944443" w="3104899">
                  <a:moveTo>
                    <a:pt x="0" y="0"/>
                  </a:moveTo>
                  <a:lnTo>
                    <a:pt x="3104898" y="0"/>
                  </a:lnTo>
                  <a:lnTo>
                    <a:pt x="3104898" y="1944443"/>
                  </a:lnTo>
                  <a:lnTo>
                    <a:pt x="0" y="19444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0" t="0" r="0" b="0"/>
              </a:stretch>
            </a:blip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768231"/>
              <a:ext cx="291706" cy="407981"/>
            </a:xfrm>
            <a:custGeom>
              <a:avLst/>
              <a:gdLst/>
              <a:ahLst/>
              <a:cxnLst/>
              <a:rect r="r" b="b" t="t" l="l"/>
              <a:pathLst>
                <a:path h="407981" w="291706">
                  <a:moveTo>
                    <a:pt x="0" y="0"/>
                  </a:moveTo>
                  <a:lnTo>
                    <a:pt x="291706" y="0"/>
                  </a:lnTo>
                  <a:lnTo>
                    <a:pt x="291706" y="407981"/>
                  </a:lnTo>
                  <a:lnTo>
                    <a:pt x="0" y="40798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Freeform 8" id="8"/>
          <p:cNvSpPr/>
          <p:nvPr/>
        </p:nvSpPr>
        <p:spPr>
          <a:xfrm flipH="false" flipV="false" rot="0">
            <a:off x="5633373" y="3186108"/>
            <a:ext cx="2519956" cy="1571823"/>
          </a:xfrm>
          <a:custGeom>
            <a:avLst/>
            <a:gdLst/>
            <a:ahLst/>
            <a:cxnLst/>
            <a:rect r="r" b="b" t="t" l="l"/>
            <a:pathLst>
              <a:path h="1571823" w="2519956">
                <a:moveTo>
                  <a:pt x="0" y="0"/>
                </a:moveTo>
                <a:lnTo>
                  <a:pt x="2519957" y="0"/>
                </a:lnTo>
                <a:lnTo>
                  <a:pt x="2519957" y="1571823"/>
                </a:lnTo>
                <a:lnTo>
                  <a:pt x="0" y="157182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903672" y="5819653"/>
            <a:ext cx="2077054" cy="1207288"/>
          </a:xfrm>
          <a:custGeom>
            <a:avLst/>
            <a:gdLst/>
            <a:ahLst/>
            <a:cxnLst/>
            <a:rect r="r" b="b" t="t" l="l"/>
            <a:pathLst>
              <a:path h="1207288" w="2077054">
                <a:moveTo>
                  <a:pt x="0" y="0"/>
                </a:moveTo>
                <a:lnTo>
                  <a:pt x="2077054" y="0"/>
                </a:lnTo>
                <a:lnTo>
                  <a:pt x="2077054" y="1207288"/>
                </a:lnTo>
                <a:lnTo>
                  <a:pt x="0" y="120728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3054333" y="3373983"/>
            <a:ext cx="1931340" cy="1351938"/>
          </a:xfrm>
          <a:custGeom>
            <a:avLst/>
            <a:gdLst/>
            <a:ahLst/>
            <a:cxnLst/>
            <a:rect r="r" b="b" t="t" l="l"/>
            <a:pathLst>
              <a:path h="1351938" w="1931340">
                <a:moveTo>
                  <a:pt x="0" y="0"/>
                </a:moveTo>
                <a:lnTo>
                  <a:pt x="1931340" y="0"/>
                </a:lnTo>
                <a:lnTo>
                  <a:pt x="1931340" y="1351938"/>
                </a:lnTo>
                <a:lnTo>
                  <a:pt x="0" y="135193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874242" y="5556575"/>
            <a:ext cx="2841287" cy="1470366"/>
          </a:xfrm>
          <a:custGeom>
            <a:avLst/>
            <a:gdLst/>
            <a:ahLst/>
            <a:cxnLst/>
            <a:rect r="r" b="b" t="t" l="l"/>
            <a:pathLst>
              <a:path h="1470366" w="2841287">
                <a:moveTo>
                  <a:pt x="0" y="0"/>
                </a:moveTo>
                <a:lnTo>
                  <a:pt x="2841287" y="0"/>
                </a:lnTo>
                <a:lnTo>
                  <a:pt x="2841287" y="1470366"/>
                </a:lnTo>
                <a:lnTo>
                  <a:pt x="0" y="147036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5289368" y="6171087"/>
            <a:ext cx="2618308" cy="1564439"/>
          </a:xfrm>
          <a:custGeom>
            <a:avLst/>
            <a:gdLst/>
            <a:ahLst/>
            <a:cxnLst/>
            <a:rect r="r" b="b" t="t" l="l"/>
            <a:pathLst>
              <a:path h="1564439" w="2618308">
                <a:moveTo>
                  <a:pt x="0" y="0"/>
                </a:moveTo>
                <a:lnTo>
                  <a:pt x="2618308" y="0"/>
                </a:lnTo>
                <a:lnTo>
                  <a:pt x="2618308" y="1564439"/>
                </a:lnTo>
                <a:lnTo>
                  <a:pt x="0" y="1564439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3028039" y="2039490"/>
            <a:ext cx="3163083" cy="1146618"/>
          </a:xfrm>
          <a:custGeom>
            <a:avLst/>
            <a:gdLst/>
            <a:ahLst/>
            <a:cxnLst/>
            <a:rect r="r" b="b" t="t" l="l"/>
            <a:pathLst>
              <a:path h="1146618" w="3163083">
                <a:moveTo>
                  <a:pt x="0" y="0"/>
                </a:moveTo>
                <a:lnTo>
                  <a:pt x="3163082" y="0"/>
                </a:lnTo>
                <a:lnTo>
                  <a:pt x="3163082" y="1146618"/>
                </a:lnTo>
                <a:lnTo>
                  <a:pt x="0" y="1146618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028700" y="1817760"/>
            <a:ext cx="2266185" cy="2232193"/>
          </a:xfrm>
          <a:custGeom>
            <a:avLst/>
            <a:gdLst/>
            <a:ahLst/>
            <a:cxnLst/>
            <a:rect r="r" b="b" t="t" l="l"/>
            <a:pathLst>
              <a:path h="2232193" w="2266185">
                <a:moveTo>
                  <a:pt x="0" y="0"/>
                </a:moveTo>
                <a:lnTo>
                  <a:pt x="2266185" y="0"/>
                </a:lnTo>
                <a:lnTo>
                  <a:pt x="2266185" y="2232192"/>
                </a:lnTo>
                <a:lnTo>
                  <a:pt x="0" y="2232192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7255683" y="1038327"/>
            <a:ext cx="3332216" cy="1574472"/>
          </a:xfrm>
          <a:custGeom>
            <a:avLst/>
            <a:gdLst/>
            <a:ahLst/>
            <a:cxnLst/>
            <a:rect r="r" b="b" t="t" l="l"/>
            <a:pathLst>
              <a:path h="1574472" w="3332216">
                <a:moveTo>
                  <a:pt x="0" y="0"/>
                </a:moveTo>
                <a:lnTo>
                  <a:pt x="3332216" y="0"/>
                </a:lnTo>
                <a:lnTo>
                  <a:pt x="3332216" y="1574472"/>
                </a:lnTo>
                <a:lnTo>
                  <a:pt x="0" y="1574472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9126610" y="7539464"/>
            <a:ext cx="3371417" cy="1892208"/>
          </a:xfrm>
          <a:custGeom>
            <a:avLst/>
            <a:gdLst/>
            <a:ahLst/>
            <a:cxnLst/>
            <a:rect r="r" b="b" t="t" l="l"/>
            <a:pathLst>
              <a:path h="1892208" w="3371417">
                <a:moveTo>
                  <a:pt x="0" y="0"/>
                </a:moveTo>
                <a:lnTo>
                  <a:pt x="3371416" y="0"/>
                </a:lnTo>
                <a:lnTo>
                  <a:pt x="3371416" y="1892207"/>
                </a:lnTo>
                <a:lnTo>
                  <a:pt x="0" y="1892207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4236118" y="7387066"/>
            <a:ext cx="3335108" cy="2197003"/>
          </a:xfrm>
          <a:custGeom>
            <a:avLst/>
            <a:gdLst/>
            <a:ahLst/>
            <a:cxnLst/>
            <a:rect r="r" b="b" t="t" l="l"/>
            <a:pathLst>
              <a:path h="2197003" w="3335108">
                <a:moveTo>
                  <a:pt x="0" y="0"/>
                </a:moveTo>
                <a:lnTo>
                  <a:pt x="3335108" y="0"/>
                </a:lnTo>
                <a:lnTo>
                  <a:pt x="3335108" y="2197003"/>
                </a:lnTo>
                <a:lnTo>
                  <a:pt x="0" y="2197003"/>
                </a:lnTo>
                <a:lnTo>
                  <a:pt x="0" y="0"/>
                </a:lnTo>
                <a:close/>
              </a:path>
            </a:pathLst>
          </a:custGeom>
          <a:blipFill>
            <a:blip r:embed="rId2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5735657" y="3698233"/>
            <a:ext cx="6816687" cy="4114800"/>
          </a:xfrm>
          <a:custGeom>
            <a:avLst/>
            <a:gdLst/>
            <a:ahLst/>
            <a:cxnLst/>
            <a:rect r="r" b="b" t="t" l="l"/>
            <a:pathLst>
              <a:path h="4114800" w="6816687">
                <a:moveTo>
                  <a:pt x="0" y="0"/>
                </a:moveTo>
                <a:lnTo>
                  <a:pt x="6816686" y="0"/>
                </a:lnTo>
                <a:lnTo>
                  <a:pt x="681668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4797262" y="3892231"/>
            <a:ext cx="9109965" cy="3726804"/>
          </a:xfrm>
          <a:custGeom>
            <a:avLst/>
            <a:gdLst/>
            <a:ahLst/>
            <a:cxnLst/>
            <a:rect r="r" b="b" t="t" l="l"/>
            <a:pathLst>
              <a:path h="3726804" w="9109965">
                <a:moveTo>
                  <a:pt x="0" y="0"/>
                </a:moveTo>
                <a:lnTo>
                  <a:pt x="9109965" y="0"/>
                </a:lnTo>
                <a:lnTo>
                  <a:pt x="9109965" y="3726804"/>
                </a:lnTo>
                <a:lnTo>
                  <a:pt x="0" y="372680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5586683" y="3697400"/>
            <a:ext cx="6931933" cy="4566411"/>
          </a:xfrm>
          <a:custGeom>
            <a:avLst/>
            <a:gdLst/>
            <a:ahLst/>
            <a:cxnLst/>
            <a:rect r="r" b="b" t="t" l="l"/>
            <a:pathLst>
              <a:path h="4566411" w="6931933">
                <a:moveTo>
                  <a:pt x="0" y="0"/>
                </a:moveTo>
                <a:lnTo>
                  <a:pt x="6931933" y="0"/>
                </a:lnTo>
                <a:lnTo>
                  <a:pt x="6931933" y="4566411"/>
                </a:lnTo>
                <a:lnTo>
                  <a:pt x="0" y="456641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5426674" y="3702805"/>
            <a:ext cx="7315200" cy="4105656"/>
          </a:xfrm>
          <a:custGeom>
            <a:avLst/>
            <a:gdLst/>
            <a:ahLst/>
            <a:cxnLst/>
            <a:rect r="r" b="b" t="t" l="l"/>
            <a:pathLst>
              <a:path h="4105656" w="7315200">
                <a:moveTo>
                  <a:pt x="0" y="0"/>
                </a:moveTo>
                <a:lnTo>
                  <a:pt x="7315200" y="0"/>
                </a:lnTo>
                <a:lnTo>
                  <a:pt x="7315200" y="4105656"/>
                </a:lnTo>
                <a:lnTo>
                  <a:pt x="0" y="41056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4922319" y="3415284"/>
            <a:ext cx="8420827" cy="3978841"/>
          </a:xfrm>
          <a:custGeom>
            <a:avLst/>
            <a:gdLst/>
            <a:ahLst/>
            <a:cxnLst/>
            <a:rect r="r" b="b" t="t" l="l"/>
            <a:pathLst>
              <a:path h="3978841" w="8420827">
                <a:moveTo>
                  <a:pt x="0" y="0"/>
                </a:moveTo>
                <a:lnTo>
                  <a:pt x="8420827" y="0"/>
                </a:lnTo>
                <a:lnTo>
                  <a:pt x="8420827" y="3978841"/>
                </a:lnTo>
                <a:lnTo>
                  <a:pt x="0" y="397884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6149072" y="2386000"/>
            <a:ext cx="5967321" cy="5877811"/>
          </a:xfrm>
          <a:custGeom>
            <a:avLst/>
            <a:gdLst/>
            <a:ahLst/>
            <a:cxnLst/>
            <a:rect r="r" b="b" t="t" l="l"/>
            <a:pathLst>
              <a:path h="5877811" w="5967321">
                <a:moveTo>
                  <a:pt x="0" y="0"/>
                </a:moveTo>
                <a:lnTo>
                  <a:pt x="5967321" y="0"/>
                </a:lnTo>
                <a:lnTo>
                  <a:pt x="5967321" y="5877811"/>
                </a:lnTo>
                <a:lnTo>
                  <a:pt x="0" y="587781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4817644" y="3962399"/>
            <a:ext cx="8630177" cy="3128439"/>
          </a:xfrm>
          <a:custGeom>
            <a:avLst/>
            <a:gdLst/>
            <a:ahLst/>
            <a:cxnLst/>
            <a:rect r="r" b="b" t="t" l="l"/>
            <a:pathLst>
              <a:path h="3128439" w="8630177">
                <a:moveTo>
                  <a:pt x="0" y="0"/>
                </a:moveTo>
                <a:lnTo>
                  <a:pt x="8630177" y="0"/>
                </a:lnTo>
                <a:lnTo>
                  <a:pt x="8630177" y="3128439"/>
                </a:lnTo>
                <a:lnTo>
                  <a:pt x="0" y="312843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028700" y="700702"/>
            <a:ext cx="16208064" cy="1362456"/>
            <a:chOff x="0" y="0"/>
            <a:chExt cx="21610753" cy="18166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9753600" cy="1816608"/>
            </a:xfrm>
            <a:custGeom>
              <a:avLst/>
              <a:gdLst/>
              <a:ahLst/>
              <a:cxnLst/>
              <a:rect r="r" b="b" t="t" l="l"/>
              <a:pathLst>
                <a:path h="1816608" w="9753600">
                  <a:moveTo>
                    <a:pt x="0" y="0"/>
                  </a:moveTo>
                  <a:lnTo>
                    <a:pt x="9753600" y="0"/>
                  </a:lnTo>
                  <a:lnTo>
                    <a:pt x="9753600" y="1816608"/>
                  </a:lnTo>
                  <a:lnTo>
                    <a:pt x="0" y="18166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" id="4"/>
            <p:cNvGrpSpPr/>
            <p:nvPr/>
          </p:nvGrpSpPr>
          <p:grpSpPr>
            <a:xfrm rot="0">
              <a:off x="9662360" y="710221"/>
              <a:ext cx="9536858" cy="653449"/>
              <a:chOff x="0" y="0"/>
              <a:chExt cx="1883824" cy="129076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0" y="0"/>
                <a:ext cx="1883824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883824">
                    <a:moveTo>
                      <a:pt x="0" y="0"/>
                    </a:moveTo>
                    <a:lnTo>
                      <a:pt x="1883824" y="0"/>
                    </a:lnTo>
                    <a:lnTo>
                      <a:pt x="1883824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6" id="6"/>
              <p:cNvSpPr txBox="true"/>
              <p:nvPr/>
            </p:nvSpPr>
            <p:spPr>
              <a:xfrm>
                <a:off x="0" y="-28575"/>
                <a:ext cx="1883824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7" id="7"/>
            <p:cNvGrpSpPr/>
            <p:nvPr/>
          </p:nvGrpSpPr>
          <p:grpSpPr>
            <a:xfrm rot="0">
              <a:off x="2745298" y="574331"/>
              <a:ext cx="15966240" cy="68580"/>
              <a:chOff x="0" y="0"/>
              <a:chExt cx="3153825" cy="13547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3153825" cy="13547"/>
              </a:xfrm>
              <a:custGeom>
                <a:avLst/>
                <a:gdLst/>
                <a:ahLst/>
                <a:cxnLst/>
                <a:rect r="r" b="b" t="t" l="l"/>
                <a:pathLst>
                  <a:path h="13547" w="3153825">
                    <a:moveTo>
                      <a:pt x="0" y="0"/>
                    </a:moveTo>
                    <a:lnTo>
                      <a:pt x="3153825" y="0"/>
                    </a:lnTo>
                    <a:lnTo>
                      <a:pt x="3153825" y="13547"/>
                    </a:lnTo>
                    <a:lnTo>
                      <a:pt x="0" y="13547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9" id="9"/>
              <p:cNvSpPr txBox="true"/>
              <p:nvPr/>
            </p:nvSpPr>
            <p:spPr>
              <a:xfrm>
                <a:off x="0" y="-28575"/>
                <a:ext cx="3153825" cy="42122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0" id="10"/>
            <p:cNvGrpSpPr/>
            <p:nvPr/>
          </p:nvGrpSpPr>
          <p:grpSpPr>
            <a:xfrm rot="0">
              <a:off x="3155225" y="1430981"/>
              <a:ext cx="11980980" cy="63500"/>
              <a:chOff x="0" y="0"/>
              <a:chExt cx="2366613" cy="12543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66613" cy="12543"/>
              </a:xfrm>
              <a:custGeom>
                <a:avLst/>
                <a:gdLst/>
                <a:ahLst/>
                <a:cxnLst/>
                <a:rect r="r" b="b" t="t" l="l"/>
                <a:pathLst>
                  <a:path h="12543" w="2366613">
                    <a:moveTo>
                      <a:pt x="0" y="0"/>
                    </a:moveTo>
                    <a:lnTo>
                      <a:pt x="2366613" y="0"/>
                    </a:lnTo>
                    <a:lnTo>
                      <a:pt x="2366613" y="12543"/>
                    </a:lnTo>
                    <a:lnTo>
                      <a:pt x="0" y="12543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-28575"/>
                <a:ext cx="2366613" cy="41118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20760695" y="712413"/>
              <a:ext cx="850058" cy="653449"/>
              <a:chOff x="0" y="0"/>
              <a:chExt cx="167913" cy="129076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167913" cy="129076"/>
              </a:xfrm>
              <a:custGeom>
                <a:avLst/>
                <a:gdLst/>
                <a:ahLst/>
                <a:cxnLst/>
                <a:rect r="r" b="b" t="t" l="l"/>
                <a:pathLst>
                  <a:path h="129076" w="167913">
                    <a:moveTo>
                      <a:pt x="0" y="0"/>
                    </a:moveTo>
                    <a:lnTo>
                      <a:pt x="167913" y="0"/>
                    </a:lnTo>
                    <a:lnTo>
                      <a:pt x="167913" y="129076"/>
                    </a:lnTo>
                    <a:lnTo>
                      <a:pt x="0" y="129076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-28575"/>
                <a:ext cx="167913" cy="157651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  <a:spcBef>
                    <a:spcPct val="0"/>
                  </a:spcBef>
                </a:pP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18763585" y="712413"/>
              <a:ext cx="435633" cy="653449"/>
              <a:chOff x="0" y="0"/>
              <a:chExt cx="406400" cy="6096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18981402" y="710221"/>
              <a:ext cx="435633" cy="653449"/>
              <a:chOff x="0" y="0"/>
              <a:chExt cx="406400" cy="609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19293822" y="710221"/>
              <a:ext cx="435633" cy="653449"/>
              <a:chOff x="0" y="0"/>
              <a:chExt cx="406400" cy="609600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9606242" y="710221"/>
              <a:ext cx="435633" cy="653449"/>
              <a:chOff x="0" y="0"/>
              <a:chExt cx="406400" cy="609600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19918662" y="710221"/>
              <a:ext cx="435633" cy="653449"/>
              <a:chOff x="0" y="0"/>
              <a:chExt cx="406400" cy="609600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20544795" y="712413"/>
              <a:ext cx="435633" cy="653449"/>
              <a:chOff x="0" y="0"/>
              <a:chExt cx="406400" cy="609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406400" cy="609600"/>
              </a:xfrm>
              <a:custGeom>
                <a:avLst/>
                <a:gdLst/>
                <a:ahLst/>
                <a:cxnLst/>
                <a:rect r="r" b="b" t="t" l="l"/>
                <a:pathLst>
                  <a:path h="609600" w="406400">
                    <a:moveTo>
                      <a:pt x="203200" y="0"/>
                    </a:moveTo>
                    <a:lnTo>
                      <a:pt x="406400" y="0"/>
                    </a:lnTo>
                    <a:lnTo>
                      <a:pt x="203200" y="609600"/>
                    </a:lnTo>
                    <a:lnTo>
                      <a:pt x="0" y="6096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9C296"/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101600" y="-28575"/>
                <a:ext cx="203200" cy="63817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659"/>
                  </a:lnSpc>
                </a:pPr>
              </a:p>
            </p:txBody>
          </p:sp>
        </p:grpSp>
      </p:grpSp>
      <p:grpSp>
        <p:nvGrpSpPr>
          <p:cNvPr name="Group 34" id="34"/>
          <p:cNvGrpSpPr/>
          <p:nvPr/>
        </p:nvGrpSpPr>
        <p:grpSpPr>
          <a:xfrm rot="0">
            <a:off x="9144000" y="9448108"/>
            <a:ext cx="9526454" cy="838892"/>
            <a:chOff x="0" y="0"/>
            <a:chExt cx="5457750" cy="480605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5457750" cy="480605"/>
            </a:xfrm>
            <a:custGeom>
              <a:avLst/>
              <a:gdLst/>
              <a:ahLst/>
              <a:cxnLst/>
              <a:rect r="r" b="b" t="t" l="l"/>
              <a:pathLst>
                <a:path h="480605" w="5457750">
                  <a:moveTo>
                    <a:pt x="203200" y="0"/>
                  </a:moveTo>
                  <a:lnTo>
                    <a:pt x="5457750" y="0"/>
                  </a:lnTo>
                  <a:lnTo>
                    <a:pt x="5254550" y="480605"/>
                  </a:lnTo>
                  <a:lnTo>
                    <a:pt x="0" y="4806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CE5888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101600" y="-66675"/>
              <a:ext cx="5254550" cy="54728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  <a:r>
                <a:rPr lang="en-US" b="true" sz="2499">
                  <a:solidFill>
                    <a:srgbClr val="FFFFFF"/>
                  </a:solidFill>
                  <a:latin typeface="Helvetica Bold"/>
                  <a:ea typeface="Helvetica Bold"/>
                  <a:cs typeface="Helvetica Bold"/>
                  <a:sym typeface="Helvetica Bold"/>
                </a:rPr>
                <a:t>6. Sınıf 6. Ünite / Ulaşım Araçları</a:t>
              </a:r>
            </a:p>
          </p:txBody>
        </p:sp>
      </p:grpSp>
      <p:sp>
        <p:nvSpPr>
          <p:cNvPr name="Freeform 37" id="37"/>
          <p:cNvSpPr/>
          <p:nvPr/>
        </p:nvSpPr>
        <p:spPr>
          <a:xfrm flipH="false" flipV="false" rot="0">
            <a:off x="1028700" y="8263811"/>
            <a:ext cx="1710522" cy="1988979"/>
          </a:xfrm>
          <a:custGeom>
            <a:avLst/>
            <a:gdLst/>
            <a:ahLst/>
            <a:cxnLst/>
            <a:rect r="r" b="b" t="t" l="l"/>
            <a:pathLst>
              <a:path h="1988979" w="1710522">
                <a:moveTo>
                  <a:pt x="0" y="0"/>
                </a:moveTo>
                <a:lnTo>
                  <a:pt x="1710522" y="0"/>
                </a:lnTo>
                <a:lnTo>
                  <a:pt x="1710522" y="1988978"/>
                </a:lnTo>
                <a:lnTo>
                  <a:pt x="0" y="198897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4880532" y="2985929"/>
            <a:ext cx="8504400" cy="5081379"/>
          </a:xfrm>
          <a:custGeom>
            <a:avLst/>
            <a:gdLst/>
            <a:ahLst/>
            <a:cxnLst/>
            <a:rect r="r" b="b" t="t" l="l"/>
            <a:pathLst>
              <a:path h="5081379" w="8504400">
                <a:moveTo>
                  <a:pt x="0" y="0"/>
                </a:moveTo>
                <a:lnTo>
                  <a:pt x="8504400" y="0"/>
                </a:lnTo>
                <a:lnTo>
                  <a:pt x="8504400" y="5081379"/>
                </a:lnTo>
                <a:lnTo>
                  <a:pt x="0" y="508137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9" id="39"/>
          <p:cNvSpPr txBox="true"/>
          <p:nvPr/>
        </p:nvSpPr>
        <p:spPr>
          <a:xfrm rot="0">
            <a:off x="3365904" y="1217780"/>
            <a:ext cx="2220779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FFFFFF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AR </a:t>
            </a:r>
            <a:r>
              <a:rPr lang="en-US" sz="2000" spc="440">
                <a:solidFill>
                  <a:srgbClr val="FFFFFF"/>
                </a:solidFill>
                <a:latin typeface="Times New Roman Condensed"/>
                <a:ea typeface="Times New Roman Condensed"/>
                <a:cs typeface="Times New Roman Condensed"/>
                <a:sym typeface="Times New Roman Condensed"/>
              </a:rPr>
              <a:t>Akademi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2739222" y="9631017"/>
            <a:ext cx="2687452" cy="38734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b="true" sz="2000" spc="440">
                <a:solidFill>
                  <a:srgbClr val="000000"/>
                </a:solidFill>
                <a:latin typeface="Times New Roman Condensed Bold"/>
                <a:ea typeface="Times New Roman Condensed Bold"/>
                <a:cs typeface="Times New Roman Condensed Bold"/>
                <a:sym typeface="Times New Roman Condensed Bold"/>
              </a:rPr>
              <a:t>İsmini Söyle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DAGyNVz_tOM</dc:identifier>
  <dcterms:modified xsi:type="dcterms:W3CDTF">2011-08-01T06:04:30Z</dcterms:modified>
  <cp:revision>1</cp:revision>
  <dc:title>1. BEYİN FIRTINASI-İSMİNİ SÖYLE</dc:title>
</cp:coreProperties>
</file>