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8288000" cy="10287000"/>
  <p:notesSz cx="6858000" cy="9144000"/>
  <p:embeddedFontLst>
    <p:embeddedFont>
      <p:font typeface="Helvetica Bold" charset="1" panose="020B0704020202030204"/>
      <p:regular r:id="rId24"/>
    </p:embeddedFont>
    <p:embeddedFont>
      <p:font typeface="Times New Roman Condensed Bold" charset="1" panose="02030806070405020303"/>
      <p:regular r:id="rId25"/>
    </p:embeddedFont>
    <p:embeddedFont>
      <p:font typeface="Times New Roman Condensed" charset="1" panose="02030506070405020303"/>
      <p:regular r:id="rId26"/>
    </p:embeddedFont>
    <p:embeddedFont>
      <p:font typeface="Scheherazade Bold" charset="1" panose="01000600020000020003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2.png" Type="http://schemas.openxmlformats.org/officeDocument/2006/relationships/image"/><Relationship Id="rId7" Target="../media/image23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svg" Type="http://schemas.openxmlformats.org/officeDocument/2006/relationships/image"/><Relationship Id="rId11" Target="../media/image25.png" Type="http://schemas.openxmlformats.org/officeDocument/2006/relationships/image"/><Relationship Id="rId12" Target="../media/image24.png" Type="http://schemas.openxmlformats.org/officeDocument/2006/relationships/image"/><Relationship Id="rId13" Target="../media/image22.png" Type="http://schemas.openxmlformats.org/officeDocument/2006/relationships/image"/><Relationship Id="rId14" Target="../media/image23.svg" Type="http://schemas.openxmlformats.org/officeDocument/2006/relationships/image"/><Relationship Id="rId15" Target="../media/image20.png" Type="http://schemas.openxmlformats.org/officeDocument/2006/relationships/image"/><Relationship Id="rId16" Target="../media/image21.svg" Type="http://schemas.openxmlformats.org/officeDocument/2006/relationships/image"/><Relationship Id="rId17" Target="../media/image18.png" Type="http://schemas.openxmlformats.org/officeDocument/2006/relationships/image"/><Relationship Id="rId18" Target="../media/image19.svg" Type="http://schemas.openxmlformats.org/officeDocument/2006/relationships/image"/><Relationship Id="rId19" Target="../media/image16.png" Type="http://schemas.openxmlformats.org/officeDocument/2006/relationships/image"/><Relationship Id="rId2" Target="../media/image5.png" Type="http://schemas.openxmlformats.org/officeDocument/2006/relationships/image"/><Relationship Id="rId20" Target="../media/image17.svg" Type="http://schemas.openxmlformats.org/officeDocument/2006/relationships/image"/><Relationship Id="rId21" Target="../media/image14.png" Type="http://schemas.openxmlformats.org/officeDocument/2006/relationships/image"/><Relationship Id="rId22" Target="../media/image15.svg" Type="http://schemas.openxmlformats.org/officeDocument/2006/relationships/image"/><Relationship Id="rId23" Target="../media/image12.png" Type="http://schemas.openxmlformats.org/officeDocument/2006/relationships/image"/><Relationship Id="rId24" Target="../media/image13.svg" Type="http://schemas.openxmlformats.org/officeDocument/2006/relationships/image"/><Relationship Id="rId25" Target="../media/image10.png" Type="http://schemas.openxmlformats.org/officeDocument/2006/relationships/image"/><Relationship Id="rId26" Target="../media/image11.svg" Type="http://schemas.openxmlformats.org/officeDocument/2006/relationships/image"/><Relationship Id="rId27" Target="../media/image9.png" Type="http://schemas.openxmlformats.org/officeDocument/2006/relationships/image"/><Relationship Id="rId3" Target="../media/image6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Relationship Id="rId8" Target="../media/image26.png" Type="http://schemas.openxmlformats.org/officeDocument/2006/relationships/image"/><Relationship Id="rId9" Target="../media/image2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9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8.png" Type="http://schemas.openxmlformats.org/officeDocument/2006/relationships/image"/><Relationship Id="rId7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7" id="7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4" id="34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6" id="36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37" id="37"/>
          <p:cNvSpPr/>
          <p:nvPr/>
        </p:nvSpPr>
        <p:spPr>
          <a:xfrm flipH="false" flipV="false" rot="0">
            <a:off x="11721843" y="2653072"/>
            <a:ext cx="5537457" cy="6438904"/>
          </a:xfrm>
          <a:custGeom>
            <a:avLst/>
            <a:gdLst/>
            <a:ahLst/>
            <a:cxnLst/>
            <a:rect r="r" b="b" t="t" l="l"/>
            <a:pathLst>
              <a:path h="6438904" w="5537457">
                <a:moveTo>
                  <a:pt x="0" y="0"/>
                </a:moveTo>
                <a:lnTo>
                  <a:pt x="5537457" y="0"/>
                </a:lnTo>
                <a:lnTo>
                  <a:pt x="5537457" y="6438904"/>
                </a:lnTo>
                <a:lnTo>
                  <a:pt x="0" y="64389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8" id="38"/>
          <p:cNvSpPr txBox="true"/>
          <p:nvPr/>
        </p:nvSpPr>
        <p:spPr>
          <a:xfrm rot="0">
            <a:off x="13145745" y="1296205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028700" y="4571208"/>
            <a:ext cx="10657703" cy="17056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05"/>
              </a:lnSpc>
            </a:pPr>
            <a:r>
              <a:rPr lang="en-US" b="true" sz="9575">
                <a:solidFill>
                  <a:srgbClr val="000000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BEYİN FIRTINASI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1028700" y="6447908"/>
            <a:ext cx="10657703" cy="8921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b="true" sz="5000">
                <a:solidFill>
                  <a:srgbClr val="000000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II. SEVİYE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2739222" y="3478658"/>
            <a:ext cx="8799903" cy="4553950"/>
          </a:xfrm>
          <a:custGeom>
            <a:avLst/>
            <a:gdLst/>
            <a:ahLst/>
            <a:cxnLst/>
            <a:rect r="r" b="b" t="t" l="l"/>
            <a:pathLst>
              <a:path h="4553950" w="8799903">
                <a:moveTo>
                  <a:pt x="0" y="0"/>
                </a:moveTo>
                <a:lnTo>
                  <a:pt x="8799902" y="0"/>
                </a:lnTo>
                <a:lnTo>
                  <a:pt x="8799902" y="4553950"/>
                </a:lnTo>
                <a:lnTo>
                  <a:pt x="0" y="45539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قِطَار سَرِيع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3365904" y="2999994"/>
            <a:ext cx="7873255" cy="5511278"/>
          </a:xfrm>
          <a:custGeom>
            <a:avLst/>
            <a:gdLst/>
            <a:ahLst/>
            <a:cxnLst/>
            <a:rect r="r" b="b" t="t" l="l"/>
            <a:pathLst>
              <a:path h="5511278" w="7873255">
                <a:moveTo>
                  <a:pt x="0" y="0"/>
                </a:moveTo>
                <a:lnTo>
                  <a:pt x="7873254" y="0"/>
                </a:lnTo>
                <a:lnTo>
                  <a:pt x="7873254" y="5511278"/>
                </a:lnTo>
                <a:lnTo>
                  <a:pt x="0" y="55112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تَلَفَرِيك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3365904" y="3643178"/>
            <a:ext cx="6480656" cy="3766881"/>
          </a:xfrm>
          <a:custGeom>
            <a:avLst/>
            <a:gdLst/>
            <a:ahLst/>
            <a:cxnLst/>
            <a:rect r="r" b="b" t="t" l="l"/>
            <a:pathLst>
              <a:path h="3766881" w="6480656">
                <a:moveTo>
                  <a:pt x="0" y="0"/>
                </a:moveTo>
                <a:lnTo>
                  <a:pt x="6480656" y="0"/>
                </a:lnTo>
                <a:lnTo>
                  <a:pt x="6480656" y="3766881"/>
                </a:lnTo>
                <a:lnTo>
                  <a:pt x="0" y="37668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قَارِب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3038094" y="3088640"/>
            <a:ext cx="8551481" cy="5333986"/>
          </a:xfrm>
          <a:custGeom>
            <a:avLst/>
            <a:gdLst/>
            <a:ahLst/>
            <a:cxnLst/>
            <a:rect r="r" b="b" t="t" l="l"/>
            <a:pathLst>
              <a:path h="5333986" w="8551481">
                <a:moveTo>
                  <a:pt x="0" y="0"/>
                </a:moveTo>
                <a:lnTo>
                  <a:pt x="8551481" y="0"/>
                </a:lnTo>
                <a:lnTo>
                  <a:pt x="8551481" y="5333986"/>
                </a:lnTo>
                <a:lnTo>
                  <a:pt x="0" y="53339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مِروَحِيَّة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8" id="38"/>
          <p:cNvGrpSpPr/>
          <p:nvPr/>
        </p:nvGrpSpPr>
        <p:grpSpPr>
          <a:xfrm rot="0">
            <a:off x="3041450" y="2835412"/>
            <a:ext cx="9197409" cy="5382414"/>
            <a:chOff x="0" y="0"/>
            <a:chExt cx="12263212" cy="7176552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803648" y="0"/>
              <a:ext cx="11459564" cy="7176552"/>
            </a:xfrm>
            <a:custGeom>
              <a:avLst/>
              <a:gdLst/>
              <a:ahLst/>
              <a:cxnLst/>
              <a:rect r="r" b="b" t="t" l="l"/>
              <a:pathLst>
                <a:path h="7176552" w="11459564">
                  <a:moveTo>
                    <a:pt x="0" y="0"/>
                  </a:moveTo>
                  <a:lnTo>
                    <a:pt x="11459564" y="0"/>
                  </a:lnTo>
                  <a:lnTo>
                    <a:pt x="11459564" y="7176552"/>
                  </a:lnTo>
                  <a:lnTo>
                    <a:pt x="0" y="71765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40" id="40"/>
            <p:cNvSpPr/>
            <p:nvPr/>
          </p:nvSpPr>
          <p:spPr>
            <a:xfrm flipH="false" flipV="false" rot="0">
              <a:off x="0" y="2835388"/>
              <a:ext cx="1076630" cy="1505777"/>
            </a:xfrm>
            <a:custGeom>
              <a:avLst/>
              <a:gdLst/>
              <a:ahLst/>
              <a:cxnLst/>
              <a:rect r="r" b="b" t="t" l="l"/>
              <a:pathLst>
                <a:path h="1505777" w="1076630">
                  <a:moveTo>
                    <a:pt x="0" y="0"/>
                  </a:moveTo>
                  <a:lnTo>
                    <a:pt x="1076630" y="0"/>
                  </a:lnTo>
                  <a:lnTo>
                    <a:pt x="1076630" y="1505777"/>
                  </a:lnTo>
                  <a:lnTo>
                    <a:pt x="0" y="15057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41" id="41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2" id="42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3" id="43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4" id="44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5" id="45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مترو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2739222" y="3512935"/>
            <a:ext cx="8325307" cy="4027367"/>
          </a:xfrm>
          <a:custGeom>
            <a:avLst/>
            <a:gdLst/>
            <a:ahLst/>
            <a:cxnLst/>
            <a:rect r="r" b="b" t="t" l="l"/>
            <a:pathLst>
              <a:path h="4027367" w="8325307">
                <a:moveTo>
                  <a:pt x="0" y="0"/>
                </a:moveTo>
                <a:lnTo>
                  <a:pt x="8325306" y="0"/>
                </a:lnTo>
                <a:lnTo>
                  <a:pt x="8325306" y="4027367"/>
                </a:lnTo>
                <a:lnTo>
                  <a:pt x="0" y="402736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غَوَّاصَة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476293" y="2788874"/>
            <a:ext cx="4284138" cy="5474937"/>
          </a:xfrm>
          <a:custGeom>
            <a:avLst/>
            <a:gdLst/>
            <a:ahLst/>
            <a:cxnLst/>
            <a:rect r="r" b="b" t="t" l="l"/>
            <a:pathLst>
              <a:path h="5474937" w="4284138">
                <a:moveTo>
                  <a:pt x="0" y="0"/>
                </a:moveTo>
                <a:lnTo>
                  <a:pt x="4284138" y="0"/>
                </a:lnTo>
                <a:lnTo>
                  <a:pt x="4284138" y="5474937"/>
                </a:lnTo>
                <a:lnTo>
                  <a:pt x="0" y="547493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بَالُون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6966635" y="2531162"/>
            <a:ext cx="3829059" cy="6448941"/>
          </a:xfrm>
          <a:custGeom>
            <a:avLst/>
            <a:gdLst/>
            <a:ahLst/>
            <a:cxnLst/>
            <a:rect r="r" b="b" t="t" l="l"/>
            <a:pathLst>
              <a:path h="6448941" w="3829059">
                <a:moveTo>
                  <a:pt x="0" y="0"/>
                </a:moveTo>
                <a:lnTo>
                  <a:pt x="3829058" y="0"/>
                </a:lnTo>
                <a:lnTo>
                  <a:pt x="3829058" y="6448942"/>
                </a:lnTo>
                <a:lnTo>
                  <a:pt x="0" y="64489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شُرطَةُ المُرُور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894710" y="3289811"/>
            <a:ext cx="2518542" cy="1520283"/>
          </a:xfrm>
          <a:custGeom>
            <a:avLst/>
            <a:gdLst/>
            <a:ahLst/>
            <a:cxnLst/>
            <a:rect r="r" b="b" t="t" l="l"/>
            <a:pathLst>
              <a:path h="1520283" w="2518542">
                <a:moveTo>
                  <a:pt x="0" y="0"/>
                </a:moveTo>
                <a:lnTo>
                  <a:pt x="2518541" y="0"/>
                </a:lnTo>
                <a:lnTo>
                  <a:pt x="2518541" y="1520283"/>
                </a:lnTo>
                <a:lnTo>
                  <a:pt x="0" y="15202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28039" y="5701002"/>
            <a:ext cx="1959856" cy="2504608"/>
          </a:xfrm>
          <a:custGeom>
            <a:avLst/>
            <a:gdLst/>
            <a:ahLst/>
            <a:cxnLst/>
            <a:rect r="r" b="b" t="t" l="l"/>
            <a:pathLst>
              <a:path h="2504608" w="1959856">
                <a:moveTo>
                  <a:pt x="0" y="0"/>
                </a:moveTo>
                <a:lnTo>
                  <a:pt x="1959856" y="0"/>
                </a:lnTo>
                <a:lnTo>
                  <a:pt x="1959856" y="2504608"/>
                </a:lnTo>
                <a:lnTo>
                  <a:pt x="0" y="25046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798091" y="3289811"/>
            <a:ext cx="2820501" cy="1364417"/>
          </a:xfrm>
          <a:custGeom>
            <a:avLst/>
            <a:gdLst/>
            <a:ahLst/>
            <a:cxnLst/>
            <a:rect r="r" b="b" t="t" l="l"/>
            <a:pathLst>
              <a:path h="1364417" w="2820501">
                <a:moveTo>
                  <a:pt x="0" y="0"/>
                </a:moveTo>
                <a:lnTo>
                  <a:pt x="2820500" y="0"/>
                </a:lnTo>
                <a:lnTo>
                  <a:pt x="2820500" y="1364417"/>
                </a:lnTo>
                <a:lnTo>
                  <a:pt x="0" y="1364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9126610" y="5701002"/>
            <a:ext cx="2491982" cy="1458332"/>
            <a:chOff x="0" y="0"/>
            <a:chExt cx="3322642" cy="194444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217744" y="0"/>
              <a:ext cx="3104899" cy="1944443"/>
            </a:xfrm>
            <a:custGeom>
              <a:avLst/>
              <a:gdLst/>
              <a:ahLst/>
              <a:cxnLst/>
              <a:rect r="r" b="b" t="t" l="l"/>
              <a:pathLst>
                <a:path h="1944443" w="3104899">
                  <a:moveTo>
                    <a:pt x="0" y="0"/>
                  </a:moveTo>
                  <a:lnTo>
                    <a:pt x="3104898" y="0"/>
                  </a:lnTo>
                  <a:lnTo>
                    <a:pt x="3104898" y="1944443"/>
                  </a:lnTo>
                  <a:lnTo>
                    <a:pt x="0" y="19444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768231"/>
              <a:ext cx="291706" cy="407981"/>
            </a:xfrm>
            <a:custGeom>
              <a:avLst/>
              <a:gdLst/>
              <a:ahLst/>
              <a:cxnLst/>
              <a:rect r="r" b="b" t="t" l="l"/>
              <a:pathLst>
                <a:path h="407981" w="291706">
                  <a:moveTo>
                    <a:pt x="0" y="0"/>
                  </a:moveTo>
                  <a:lnTo>
                    <a:pt x="291706" y="0"/>
                  </a:lnTo>
                  <a:lnTo>
                    <a:pt x="291706" y="407981"/>
                  </a:lnTo>
                  <a:lnTo>
                    <a:pt x="0" y="4079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5633373" y="3186108"/>
            <a:ext cx="2519956" cy="1571823"/>
          </a:xfrm>
          <a:custGeom>
            <a:avLst/>
            <a:gdLst/>
            <a:ahLst/>
            <a:cxnLst/>
            <a:rect r="r" b="b" t="t" l="l"/>
            <a:pathLst>
              <a:path h="1571823" w="2519956">
                <a:moveTo>
                  <a:pt x="0" y="0"/>
                </a:moveTo>
                <a:lnTo>
                  <a:pt x="2519957" y="0"/>
                </a:lnTo>
                <a:lnTo>
                  <a:pt x="2519957" y="1571823"/>
                </a:lnTo>
                <a:lnTo>
                  <a:pt x="0" y="157182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903672" y="5819653"/>
            <a:ext cx="2077054" cy="1207288"/>
          </a:xfrm>
          <a:custGeom>
            <a:avLst/>
            <a:gdLst/>
            <a:ahLst/>
            <a:cxnLst/>
            <a:rect r="r" b="b" t="t" l="l"/>
            <a:pathLst>
              <a:path h="1207288" w="2077054">
                <a:moveTo>
                  <a:pt x="0" y="0"/>
                </a:moveTo>
                <a:lnTo>
                  <a:pt x="2077054" y="0"/>
                </a:lnTo>
                <a:lnTo>
                  <a:pt x="2077054" y="1207288"/>
                </a:lnTo>
                <a:lnTo>
                  <a:pt x="0" y="120728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054333" y="3373983"/>
            <a:ext cx="1931340" cy="1351938"/>
          </a:xfrm>
          <a:custGeom>
            <a:avLst/>
            <a:gdLst/>
            <a:ahLst/>
            <a:cxnLst/>
            <a:rect r="r" b="b" t="t" l="l"/>
            <a:pathLst>
              <a:path h="1351938" w="1931340">
                <a:moveTo>
                  <a:pt x="0" y="0"/>
                </a:moveTo>
                <a:lnTo>
                  <a:pt x="1931340" y="0"/>
                </a:lnTo>
                <a:lnTo>
                  <a:pt x="1931340" y="1351938"/>
                </a:lnTo>
                <a:lnTo>
                  <a:pt x="0" y="135193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874242" y="5556575"/>
            <a:ext cx="2841287" cy="1470366"/>
          </a:xfrm>
          <a:custGeom>
            <a:avLst/>
            <a:gdLst/>
            <a:ahLst/>
            <a:cxnLst/>
            <a:rect r="r" b="b" t="t" l="l"/>
            <a:pathLst>
              <a:path h="1470366" w="2841287">
                <a:moveTo>
                  <a:pt x="0" y="0"/>
                </a:moveTo>
                <a:lnTo>
                  <a:pt x="2841287" y="0"/>
                </a:lnTo>
                <a:lnTo>
                  <a:pt x="2841287" y="1470366"/>
                </a:lnTo>
                <a:lnTo>
                  <a:pt x="0" y="147036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289368" y="6171087"/>
            <a:ext cx="2618308" cy="1564439"/>
          </a:xfrm>
          <a:custGeom>
            <a:avLst/>
            <a:gdLst/>
            <a:ahLst/>
            <a:cxnLst/>
            <a:rect r="r" b="b" t="t" l="l"/>
            <a:pathLst>
              <a:path h="1564439" w="2618308">
                <a:moveTo>
                  <a:pt x="0" y="0"/>
                </a:moveTo>
                <a:lnTo>
                  <a:pt x="2618308" y="0"/>
                </a:lnTo>
                <a:lnTo>
                  <a:pt x="2618308" y="1564439"/>
                </a:lnTo>
                <a:lnTo>
                  <a:pt x="0" y="156443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28039" y="2039490"/>
            <a:ext cx="3163083" cy="1146618"/>
          </a:xfrm>
          <a:custGeom>
            <a:avLst/>
            <a:gdLst/>
            <a:ahLst/>
            <a:cxnLst/>
            <a:rect r="r" b="b" t="t" l="l"/>
            <a:pathLst>
              <a:path h="1146618" w="3163083">
                <a:moveTo>
                  <a:pt x="0" y="0"/>
                </a:moveTo>
                <a:lnTo>
                  <a:pt x="3163082" y="0"/>
                </a:lnTo>
                <a:lnTo>
                  <a:pt x="3163082" y="1146618"/>
                </a:lnTo>
                <a:lnTo>
                  <a:pt x="0" y="114661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028700" y="1817760"/>
            <a:ext cx="2266185" cy="2232193"/>
          </a:xfrm>
          <a:custGeom>
            <a:avLst/>
            <a:gdLst/>
            <a:ahLst/>
            <a:cxnLst/>
            <a:rect r="r" b="b" t="t" l="l"/>
            <a:pathLst>
              <a:path h="2232193" w="2266185">
                <a:moveTo>
                  <a:pt x="0" y="0"/>
                </a:moveTo>
                <a:lnTo>
                  <a:pt x="2266185" y="0"/>
                </a:lnTo>
                <a:lnTo>
                  <a:pt x="2266185" y="2232192"/>
                </a:lnTo>
                <a:lnTo>
                  <a:pt x="0" y="223219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7255683" y="1038327"/>
            <a:ext cx="3332216" cy="1574472"/>
          </a:xfrm>
          <a:custGeom>
            <a:avLst/>
            <a:gdLst/>
            <a:ahLst/>
            <a:cxnLst/>
            <a:rect r="r" b="b" t="t" l="l"/>
            <a:pathLst>
              <a:path h="1574472" w="3332216">
                <a:moveTo>
                  <a:pt x="0" y="0"/>
                </a:moveTo>
                <a:lnTo>
                  <a:pt x="3332216" y="0"/>
                </a:lnTo>
                <a:lnTo>
                  <a:pt x="3332216" y="1574472"/>
                </a:lnTo>
                <a:lnTo>
                  <a:pt x="0" y="157447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9126610" y="7539464"/>
            <a:ext cx="3371417" cy="1892208"/>
          </a:xfrm>
          <a:custGeom>
            <a:avLst/>
            <a:gdLst/>
            <a:ahLst/>
            <a:cxnLst/>
            <a:rect r="r" b="b" t="t" l="l"/>
            <a:pathLst>
              <a:path h="1892208" w="3371417">
                <a:moveTo>
                  <a:pt x="0" y="0"/>
                </a:moveTo>
                <a:lnTo>
                  <a:pt x="3371416" y="0"/>
                </a:lnTo>
                <a:lnTo>
                  <a:pt x="3371416" y="1892207"/>
                </a:lnTo>
                <a:lnTo>
                  <a:pt x="0" y="1892207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4236118" y="7387066"/>
            <a:ext cx="3335108" cy="2197003"/>
          </a:xfrm>
          <a:custGeom>
            <a:avLst/>
            <a:gdLst/>
            <a:ahLst/>
            <a:cxnLst/>
            <a:rect r="r" b="b" t="t" l="l"/>
            <a:pathLst>
              <a:path h="2197003" w="3335108">
                <a:moveTo>
                  <a:pt x="0" y="0"/>
                </a:moveTo>
                <a:lnTo>
                  <a:pt x="3335108" y="0"/>
                </a:lnTo>
                <a:lnTo>
                  <a:pt x="3335108" y="2197003"/>
                </a:lnTo>
                <a:lnTo>
                  <a:pt x="0" y="2197003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true" flipV="false" rot="0">
            <a:off x="3365904" y="3153582"/>
            <a:ext cx="7258878" cy="4381722"/>
          </a:xfrm>
          <a:custGeom>
            <a:avLst/>
            <a:gdLst/>
            <a:ahLst/>
            <a:cxnLst/>
            <a:rect r="r" b="b" t="t" l="l"/>
            <a:pathLst>
              <a:path h="4381722" w="7258878">
                <a:moveTo>
                  <a:pt x="7258877" y="0"/>
                </a:moveTo>
                <a:lnTo>
                  <a:pt x="0" y="0"/>
                </a:lnTo>
                <a:lnTo>
                  <a:pt x="0" y="4381723"/>
                </a:lnTo>
                <a:lnTo>
                  <a:pt x="7258877" y="4381723"/>
                </a:lnTo>
                <a:lnTo>
                  <a:pt x="725887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9" id="39"/>
          <p:cNvGrpSpPr/>
          <p:nvPr/>
        </p:nvGrpSpPr>
        <p:grpSpPr>
          <a:xfrm rot="0">
            <a:off x="12364177" y="6746524"/>
            <a:ext cx="3086100" cy="164322"/>
            <a:chOff x="0" y="0"/>
            <a:chExt cx="812800" cy="43278"/>
          </a:xfrm>
        </p:grpSpPr>
        <p:sp>
          <p:nvSpPr>
            <p:cNvPr name="Freeform 40" id="40"/>
            <p:cNvSpPr/>
            <p:nvPr/>
          </p:nvSpPr>
          <p:spPr>
            <a:xfrm flipH="false" flipV="false" rot="0">
              <a:off x="0" y="0"/>
              <a:ext cx="812800" cy="43278"/>
            </a:xfrm>
            <a:custGeom>
              <a:avLst/>
              <a:gdLst/>
              <a:ahLst/>
              <a:cxnLst/>
              <a:rect r="r" b="b" t="t" l="l"/>
              <a:pathLst>
                <a:path h="43278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43278"/>
                  </a:lnTo>
                  <a:lnTo>
                    <a:pt x="0" y="43278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1" id="41"/>
            <p:cNvSpPr txBox="true"/>
            <p:nvPr/>
          </p:nvSpPr>
          <p:spPr>
            <a:xfrm>
              <a:off x="0" y="-28575"/>
              <a:ext cx="812800" cy="718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2" id="42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5182519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سَيَّارة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1883961" y="3892231"/>
            <a:ext cx="9109965" cy="3726804"/>
          </a:xfrm>
          <a:custGeom>
            <a:avLst/>
            <a:gdLst/>
            <a:ahLst/>
            <a:cxnLst/>
            <a:rect r="r" b="b" t="t" l="l"/>
            <a:pathLst>
              <a:path h="3726804" w="9109965">
                <a:moveTo>
                  <a:pt x="0" y="0"/>
                </a:moveTo>
                <a:lnTo>
                  <a:pt x="9109965" y="0"/>
                </a:lnTo>
                <a:lnTo>
                  <a:pt x="9109965" y="3726804"/>
                </a:lnTo>
                <a:lnTo>
                  <a:pt x="0" y="37268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سَيَّارة الشُّرطَةِ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3365904" y="3243413"/>
            <a:ext cx="6931933" cy="4566411"/>
          </a:xfrm>
          <a:custGeom>
            <a:avLst/>
            <a:gdLst/>
            <a:ahLst/>
            <a:cxnLst/>
            <a:rect r="r" b="b" t="t" l="l"/>
            <a:pathLst>
              <a:path h="4566411" w="6931933">
                <a:moveTo>
                  <a:pt x="0" y="0"/>
                </a:moveTo>
                <a:lnTo>
                  <a:pt x="6931933" y="0"/>
                </a:lnTo>
                <a:lnTo>
                  <a:pt x="6931933" y="4566411"/>
                </a:lnTo>
                <a:lnTo>
                  <a:pt x="0" y="456641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دَرَّاجَة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true" flipV="false" rot="0">
            <a:off x="3063864" y="3702805"/>
            <a:ext cx="7315200" cy="4105656"/>
          </a:xfrm>
          <a:custGeom>
            <a:avLst/>
            <a:gdLst/>
            <a:ahLst/>
            <a:cxnLst/>
            <a:rect r="r" b="b" t="t" l="l"/>
            <a:pathLst>
              <a:path h="4105656" w="7315200">
                <a:moveTo>
                  <a:pt x="7315200" y="0"/>
                </a:moveTo>
                <a:lnTo>
                  <a:pt x="0" y="0"/>
                </a:lnTo>
                <a:lnTo>
                  <a:pt x="0" y="4105656"/>
                </a:lnTo>
                <a:lnTo>
                  <a:pt x="7315200" y="4105656"/>
                </a:lnTo>
                <a:lnTo>
                  <a:pt x="731520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حَافِلَة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true" flipV="false" rot="0">
            <a:off x="2739222" y="3766213"/>
            <a:ext cx="8420827" cy="3978841"/>
          </a:xfrm>
          <a:custGeom>
            <a:avLst/>
            <a:gdLst/>
            <a:ahLst/>
            <a:cxnLst/>
            <a:rect r="r" b="b" t="t" l="l"/>
            <a:pathLst>
              <a:path h="3978841" w="8420827">
                <a:moveTo>
                  <a:pt x="8420827" y="0"/>
                </a:moveTo>
                <a:lnTo>
                  <a:pt x="0" y="0"/>
                </a:lnTo>
                <a:lnTo>
                  <a:pt x="0" y="3978840"/>
                </a:lnTo>
                <a:lnTo>
                  <a:pt x="8420827" y="3978840"/>
                </a:lnTo>
                <a:lnTo>
                  <a:pt x="842082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شَاحِنَة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true" flipV="false" rot="0">
            <a:off x="4082948" y="2587713"/>
            <a:ext cx="5967321" cy="5877811"/>
          </a:xfrm>
          <a:custGeom>
            <a:avLst/>
            <a:gdLst/>
            <a:ahLst/>
            <a:cxnLst/>
            <a:rect r="r" b="b" t="t" l="l"/>
            <a:pathLst>
              <a:path h="5877811" w="5967321">
                <a:moveTo>
                  <a:pt x="5967320" y="0"/>
                </a:moveTo>
                <a:lnTo>
                  <a:pt x="0" y="0"/>
                </a:lnTo>
                <a:lnTo>
                  <a:pt x="0" y="5877811"/>
                </a:lnTo>
                <a:lnTo>
                  <a:pt x="5967320" y="5877811"/>
                </a:lnTo>
                <a:lnTo>
                  <a:pt x="596732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سَفِينَة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2739222" y="3786423"/>
            <a:ext cx="8630177" cy="3128439"/>
          </a:xfrm>
          <a:custGeom>
            <a:avLst/>
            <a:gdLst/>
            <a:ahLst/>
            <a:cxnLst/>
            <a:rect r="r" b="b" t="t" l="l"/>
            <a:pathLst>
              <a:path h="3128439" w="8630177">
                <a:moveTo>
                  <a:pt x="0" y="0"/>
                </a:moveTo>
                <a:lnTo>
                  <a:pt x="8630177" y="0"/>
                </a:lnTo>
                <a:lnTo>
                  <a:pt x="8630177" y="3128439"/>
                </a:lnTo>
                <a:lnTo>
                  <a:pt x="0" y="31284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طَائِرَة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2739222" y="2985929"/>
            <a:ext cx="8504400" cy="5081379"/>
          </a:xfrm>
          <a:custGeom>
            <a:avLst/>
            <a:gdLst/>
            <a:ahLst/>
            <a:cxnLst/>
            <a:rect r="r" b="b" t="t" l="l"/>
            <a:pathLst>
              <a:path h="5081379" w="8504400">
                <a:moveTo>
                  <a:pt x="0" y="0"/>
                </a:moveTo>
                <a:lnTo>
                  <a:pt x="8504399" y="0"/>
                </a:lnTo>
                <a:lnTo>
                  <a:pt x="8504399" y="5081379"/>
                </a:lnTo>
                <a:lnTo>
                  <a:pt x="0" y="50813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11589575" y="6709834"/>
            <a:ext cx="4635304" cy="205028"/>
            <a:chOff x="0" y="0"/>
            <a:chExt cx="1220821" cy="53999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220821" cy="53999"/>
            </a:xfrm>
            <a:custGeom>
              <a:avLst/>
              <a:gdLst/>
              <a:ahLst/>
              <a:cxnLst/>
              <a:rect r="r" b="b" t="t" l="l"/>
              <a:pathLst>
                <a:path h="53999" w="1220821">
                  <a:moveTo>
                    <a:pt x="0" y="0"/>
                  </a:moveTo>
                  <a:lnTo>
                    <a:pt x="1220821" y="0"/>
                  </a:lnTo>
                  <a:lnTo>
                    <a:pt x="1220821" y="53999"/>
                  </a:lnTo>
                  <a:lnTo>
                    <a:pt x="0" y="53999"/>
                  </a:lnTo>
                  <a:close/>
                </a:path>
              </a:pathLst>
            </a:custGeom>
            <a:solidFill>
              <a:srgbClr val="69C296"/>
            </a:solidFill>
          </p:spPr>
        </p:sp>
        <p:sp>
          <p:nvSpPr>
            <p:cNvPr name="TextBox 42" id="42"/>
            <p:cNvSpPr txBox="true"/>
            <p:nvPr/>
          </p:nvSpPr>
          <p:spPr>
            <a:xfrm>
              <a:off x="0" y="-28575"/>
              <a:ext cx="1220821" cy="8257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</a:pPr>
            </a:p>
          </p:txBody>
        </p:sp>
      </p:grpSp>
      <p:sp>
        <p:nvSpPr>
          <p:cNvPr name="TextBox 43" id="43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 spc="440">
                <a:solidFill>
                  <a:srgbClr val="000000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Cümle Kur!!!</a:t>
            </a:r>
          </a:p>
        </p:txBody>
      </p:sp>
      <p:sp>
        <p:nvSpPr>
          <p:cNvPr name="TextBox 44" id="44"/>
          <p:cNvSpPr txBox="true"/>
          <p:nvPr/>
        </p:nvSpPr>
        <p:spPr>
          <a:xfrm rot="0">
            <a:off x="11589575" y="4981575"/>
            <a:ext cx="4635304" cy="156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rtl="true">
              <a:lnSpc>
                <a:spcPts val="12599"/>
              </a:lnSpc>
              <a:spcBef>
                <a:spcPct val="0"/>
              </a:spcBef>
            </a:pPr>
            <a:r>
              <a:rPr lang="ar-EG" b="true" sz="9000">
                <a:solidFill>
                  <a:srgbClr val="000000"/>
                </a:solidFill>
                <a:latin typeface="Scheherazade Bold"/>
                <a:ea typeface="Scheherazade Bold"/>
                <a:cs typeface="Scheherazade Bold"/>
                <a:sym typeface="Scheherazade Bold"/>
                <a:rtl val="true"/>
              </a:rPr>
              <a:t>قِطَار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DAGyNd1UNM8</dc:identifier>
  <dcterms:modified xsi:type="dcterms:W3CDTF">2011-08-01T06:04:30Z</dcterms:modified>
  <cp:revision>1</cp:revision>
  <dc:title>2. BEYİN FIRTINASI-Cümle Kur</dc:title>
</cp:coreProperties>
</file>