
<file path=[Content_Types].xml><?xml version="1.0" encoding="utf-8"?>
<Types xmlns="http://schemas.openxmlformats.org/package/2006/content-types">
  <Default Extension="gif" ContentType="image/gif"/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</p:sldIdLst>
  <p:sldSz cx="12192000" cy="6858000"/>
  <p:notesSz cx="6858000" cy="9144000"/>
  <p:custDataLst>
    <p:tags r:id="rId22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B794"/>
    <a:srgbClr val="FEC100"/>
    <a:srgbClr val="308DA6"/>
    <a:srgbClr val="328CA6"/>
    <a:srgbClr val="EF8D2A"/>
    <a:srgbClr val="E73F3C"/>
    <a:srgbClr val="8B5F9C"/>
    <a:srgbClr val="CC60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D4B958C-7441-6C84-3C7C-D3D1C2117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D2866FD-7E52-856D-46AA-E84F8367B0A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C2F224FC-A0B9-611D-21A1-1CC9574695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058190D-5957-5AED-124C-91F7E9D78C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D941245-B69D-6E2C-3482-C8C8C52805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5017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917874-BFEE-4C88-3867-D6502CBDB7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BD5A1C63-4ED7-E787-D0D2-2F85965332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181E8BC-2562-6183-B5DA-39BB085876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8CB1569-52F6-D644-3936-49CDD7F367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B9E0DDC0-E513-FBE5-2013-597FB1DA00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9159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C43C62EF-9EF6-94E6-295D-4487F9C421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344D752A-A744-268B-37E4-DBAFC8F7D9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A829D09-F0E1-B93E-9E53-9DDCF2CD56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BD147623-2281-BB70-80E8-75EAA072C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3F33C8F7-51FB-2296-AF26-9BEB85623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958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2300A61-09A1-187C-59A5-75682C37F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04F4AA68-89DE-CEB3-867B-1A98CA6CBC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B6EAB38-07CC-CED1-0C01-E8434973C2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05DE9E9-0DA2-A88F-C8E3-E726481481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F7B09E6-D61E-C2FE-EFB1-D6B77A11A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00780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98CB082-6B69-356A-82D6-840C5C6B95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11A15EAB-62EE-9BD7-872A-910A3A134F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85A541BF-AFB7-718B-A0CC-D71AF37AD0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A40F724-404C-E92A-FF86-1EB62A2D0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EF2483AD-7C4B-1E19-A032-03A77851E1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35285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3801110-DF0D-348A-053E-0FCA19D637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AF442E59-A4C1-EC6C-6E3E-9ED2F86B8E1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6EB229E8-498E-AE3B-6E33-33B865ACB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F154B1E-DAC8-EB08-C89C-FA85AF65D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83F2755D-EA89-22A3-0F18-1521345F5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425D49CC-AF9A-0145-DB6A-21728E39C0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309358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CD23914-4069-5A2C-0C13-991699F630E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0D05FCBC-536C-D53C-81AA-17060B4AC6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D01CAB5C-78C5-8997-F37C-87673FFBEB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B685E728-3E80-3FBF-069B-D49DD5675C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61FE02B7-BB5E-5B56-B6A7-4A963E7AD0D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4F8611E4-6945-8066-34FF-7A4F1D2C82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DB3D097A-BD6E-474C-A94A-76FB96987B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2375A944-F81B-72EF-387B-C0DA91B270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408798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3543DC2-0B26-DD65-E8E7-5572083B80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E9D29A8-D0DC-CEFA-0D6D-5FAC0B93A0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C46AC4E6-E4D7-3E57-E13D-9ECB8E664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247388FC-5C4A-CD78-43D6-E18E522473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045089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01FC9CB6-51E5-B26D-262B-7632B1737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B75FE233-2720-2385-25D9-122EF0E200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82BF4F8-0040-15BF-DD0F-0C4C5756E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70556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6E5EC757-950A-2545-38D2-8BC846359C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35EA1C7E-BE77-C560-72C9-42163C6A9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84652A01-D61F-A32C-D04D-1645037CD35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30D0FB11-56FE-12D2-7B5D-F0244B5D53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FEF94B89-50BD-4C5F-FA2F-CE476134F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9D8201DD-B0C5-2B7D-4724-F81D309D7C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14844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F6D8B48-3D60-446B-3B88-D48D81E9A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429AF7E7-46E2-733F-BACC-64403B2DEB6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DBDAD6C-9DF8-15D5-B167-5B702C07D3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DF30DFFE-A61A-D2DD-A663-20300D91B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D162BC83-844C-4556-8F1B-6318F98BD6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C0A02642-22B5-92E3-C5DE-D277DBC16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06453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87CEE926-8FF4-561A-20EB-F556E9894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D5182AE7-9841-FB14-BBBB-1D2E1AF8F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DB4C9B0-C5FF-4B34-76C0-068AAF7197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850D4E-7738-4B3D-B635-81A44413EA4A}" type="datetimeFigureOut">
              <a:rPr lang="tr-TR" smtClean="0"/>
              <a:t>5.09.2025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C17F97A3-8E6B-B0E4-F1DD-236C4586FE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6659B2C9-0850-ABC4-0F4B-1EB8804E69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E8ED6B-6F11-4DFC-B591-3F3D04AFF2B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1468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5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7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2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5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19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2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5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19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2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5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19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2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5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19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2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5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19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microsoft.com/office/2007/relationships/media" Target="../media/media1.m4a"/><Relationship Id="rId7" Type="http://schemas.openxmlformats.org/officeDocument/2006/relationships/image" Target="../media/image4.gif"/><Relationship Id="rId2" Type="http://schemas.openxmlformats.org/officeDocument/2006/relationships/audio" Target="NULL" TargetMode="External"/><Relationship Id="rId1" Type="http://schemas.openxmlformats.org/officeDocument/2006/relationships/tags" Target="../tags/tag3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6.gi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18" Type="http://schemas.openxmlformats.org/officeDocument/2006/relationships/image" Target="../media/image29.jpeg"/><Relationship Id="rId3" Type="http://schemas.openxmlformats.org/officeDocument/2006/relationships/image" Target="../media/image13.jpeg"/><Relationship Id="rId7" Type="http://schemas.openxmlformats.org/officeDocument/2006/relationships/image" Target="../media/image16.jpeg"/><Relationship Id="rId12" Type="http://schemas.openxmlformats.org/officeDocument/2006/relationships/image" Target="../media/image23.jpeg"/><Relationship Id="rId17" Type="http://schemas.openxmlformats.org/officeDocument/2006/relationships/image" Target="../media/image28.jpeg"/><Relationship Id="rId2" Type="http://schemas.openxmlformats.org/officeDocument/2006/relationships/image" Target="../media/image12.jpeg"/><Relationship Id="rId16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11" Type="http://schemas.openxmlformats.org/officeDocument/2006/relationships/image" Target="../media/image22.jpeg"/><Relationship Id="rId5" Type="http://schemas.openxmlformats.org/officeDocument/2006/relationships/image" Target="../media/image15.jpeg"/><Relationship Id="rId15" Type="http://schemas.openxmlformats.org/officeDocument/2006/relationships/image" Target="../media/image26.jpeg"/><Relationship Id="rId10" Type="http://schemas.openxmlformats.org/officeDocument/2006/relationships/image" Target="../media/image21.jpeg"/><Relationship Id="rId19" Type="http://schemas.openxmlformats.org/officeDocument/2006/relationships/image" Target="../media/image18.jpeg"/><Relationship Id="rId4" Type="http://schemas.openxmlformats.org/officeDocument/2006/relationships/image" Target="../media/image14.jpeg"/><Relationship Id="rId9" Type="http://schemas.openxmlformats.org/officeDocument/2006/relationships/image" Target="../media/image20.jpeg"/><Relationship Id="rId1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7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8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9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0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1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gif"/><Relationship Id="rId2" Type="http://schemas.microsoft.com/office/2007/relationships/media" Target="../media/media1.m4a"/><Relationship Id="rId1" Type="http://schemas.openxmlformats.org/officeDocument/2006/relationships/audio" Target="NULL" TargetMode="External"/><Relationship Id="rId6" Type="http://schemas.openxmlformats.org/officeDocument/2006/relationships/image" Target="../media/image4.gif"/><Relationship Id="rId5" Type="http://schemas.openxmlformats.org/officeDocument/2006/relationships/image" Target="../media/image1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>
            <a:extLst>
              <a:ext uri="{FF2B5EF4-FFF2-40B4-BE49-F238E27FC236}">
                <a16:creationId xmlns:a16="http://schemas.microsoft.com/office/drawing/2014/main" id="{662D52C1-813E-A742-F2AA-74FBC4E5011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451" y="1119673"/>
            <a:ext cx="6797474" cy="5686199"/>
          </a:xfrm>
          <a:prstGeom prst="rect">
            <a:avLst/>
          </a:prstGeom>
        </p:spPr>
      </p:pic>
      <p:sp>
        <p:nvSpPr>
          <p:cNvPr id="2" name="Başlık 1">
            <a:extLst>
              <a:ext uri="{FF2B5EF4-FFF2-40B4-BE49-F238E27FC236}">
                <a16:creationId xmlns:a16="http://schemas.microsoft.com/office/drawing/2014/main" id="{887790A1-8026-0584-7FB5-168311D705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363430" y="2134612"/>
            <a:ext cx="5501951" cy="1508125"/>
          </a:xfrm>
        </p:spPr>
        <p:txBody>
          <a:bodyPr>
            <a:normAutofit/>
          </a:bodyPr>
          <a:lstStyle/>
          <a:p>
            <a:r>
              <a:rPr lang="ar-SA" sz="9600" b="1" dirty="0">
                <a:solidFill>
                  <a:srgbClr val="CC603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CC6034"/>
              </a:solidFill>
              <a:cs typeface="Akhbar MT" pitchFamily="2" charset="-78"/>
            </a:endParaRP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7982ACB4-891E-A9EC-3F51-5FEDA64F03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428675" y="4127986"/>
            <a:ext cx="3371461" cy="512762"/>
          </a:xfrm>
        </p:spPr>
        <p:txBody>
          <a:bodyPr/>
          <a:lstStyle/>
          <a:p>
            <a:r>
              <a:rPr lang="tr-TR" dirty="0">
                <a:latin typeface="Agency FB" panose="020B0503020202020204" pitchFamily="34" charset="0"/>
              </a:rPr>
              <a:t>Saat Kaç?</a:t>
            </a:r>
          </a:p>
        </p:txBody>
      </p:sp>
      <p:sp>
        <p:nvSpPr>
          <p:cNvPr id="4" name="Alt Başlık 2">
            <a:extLst>
              <a:ext uri="{FF2B5EF4-FFF2-40B4-BE49-F238E27FC236}">
                <a16:creationId xmlns:a16="http://schemas.microsoft.com/office/drawing/2014/main" id="{2897F225-7EE2-1007-0675-4CF6AD0329D4}"/>
              </a:ext>
            </a:extLst>
          </p:cNvPr>
          <p:cNvSpPr txBox="1">
            <a:spLocks/>
          </p:cNvSpPr>
          <p:nvPr/>
        </p:nvSpPr>
        <p:spPr>
          <a:xfrm>
            <a:off x="8304998" y="6180721"/>
            <a:ext cx="1618814" cy="512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dirty="0">
                <a:solidFill>
                  <a:srgbClr val="C00000"/>
                </a:solidFill>
                <a:latin typeface="Agency FB" panose="020B0503020202020204" pitchFamily="34" charset="0"/>
              </a:rPr>
              <a:t>AR</a:t>
            </a:r>
            <a:r>
              <a:rPr lang="tr-TR" dirty="0">
                <a:latin typeface="Agency FB" panose="020B0503020202020204" pitchFamily="34" charset="0"/>
              </a:rPr>
              <a:t> </a:t>
            </a:r>
            <a:r>
              <a:rPr lang="tr-TR" dirty="0">
                <a:solidFill>
                  <a:srgbClr val="5CB794"/>
                </a:solidFill>
                <a:latin typeface="Agency FB" panose="020B0503020202020204" pitchFamily="34" charset="0"/>
              </a:rPr>
              <a:t>Akademi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31553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EB2F3D7A-938E-5DE0-03E3-0C23FA07541A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9598" y="5016048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034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8B5F9C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8B5F9C"/>
              </a:solidFill>
              <a:cs typeface="Akhbar MT" pitchFamily="2" charset="-78"/>
            </a:endParaRPr>
          </a:p>
        </p:txBody>
      </p:sp>
      <p:pic>
        <p:nvPicPr>
          <p:cNvPr id="7172" name="Picture 4">
            <a:extLst>
              <a:ext uri="{FF2B5EF4-FFF2-40B4-BE49-F238E27FC236}">
                <a16:creationId xmlns:a16="http://schemas.microsoft.com/office/drawing/2014/main" id="{B0657121-02AE-E65D-38FF-F20C6F89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0" y="873834"/>
            <a:ext cx="4978315" cy="511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B9C136DC-6CEA-7657-5AE5-E1DEAC83102D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التَّاسِعَةُ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84E2AA2-C457-5815-C67E-E4464F8FE7A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B2A0784E-1F40-A07C-F9CE-44DE408DC77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8E5824A4-5464-EE31-F28A-918C8D584F1E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9A5DE46D-6B9D-DC11-81D9-841094AB20B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AF94CC06-54E5-B123-C911-640F62AC66ED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DE020ADB-743B-7489-31DD-E47CCD60B3C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AB90A01D-5A89-21D5-6824-CA9CE2788B11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FE21DE15-6078-DE33-99D2-D9682969C37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316CEBDC-13A4-BE01-9A3C-F45FFAFF7772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D54A4D01-F2D4-727F-2ABB-3F06AB2282F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42904CD7-2A35-D73B-9735-E77CD34DEEB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115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6379E06B-5268-EC17-F666-6479BB2B07A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139" y="370268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1BC8952D-1032-3645-DBA8-4B1FC7E11656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613DCDC8-6B4C-5BCB-410A-E48DA6C79F6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F7D2C384-5B6D-B783-0933-582252B1A82D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1310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FF2D3AFF-9B02-49B3-FD5D-AD11A88FA894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9598" y="5016048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034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328CA6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328CA6"/>
              </a:solidFill>
              <a:cs typeface="Akhbar MT" pitchFamily="2" charset="-78"/>
            </a:endParaRPr>
          </a:p>
        </p:txBody>
      </p:sp>
      <p:pic>
        <p:nvPicPr>
          <p:cNvPr id="7173" name="Picture 5">
            <a:extLst>
              <a:ext uri="{FF2B5EF4-FFF2-40B4-BE49-F238E27FC236}">
                <a16:creationId xmlns:a16="http://schemas.microsoft.com/office/drawing/2014/main" id="{A890B15F-AF30-9944-193E-228B32F9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603412"/>
            <a:ext cx="5355203" cy="56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0D119EE0-EC44-664C-8832-5C825404D303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العَاشِرَةُ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4EA02A8-CE57-66E6-5AD4-2CA1368D814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4E07AA5B-C9F1-DACB-969B-38A11D5FF5E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54F6840-2C6D-A6EE-37A2-F4834E9F3F92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2564FB85-98F0-D183-364F-93457F677FE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76E1E27D-1D79-E545-F2E8-3B0B298D0A1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8B1E8F61-516A-8B1A-1B1D-644CFD26849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A089F567-C750-7FAB-965A-F6EC5436757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9B8080B9-90B3-E5F3-D685-F1E76735C0A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B4B8FEFC-0B78-C666-547A-FE40665BDDC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36C7175E-08CF-9C46-5C88-DFCB8DA07C6E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88D0D1FC-6A1E-6A75-D904-86192FEDA88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115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37881FF5-5F25-3BC9-F5E9-F3CCE0AB15A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269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A0844B06-A233-4638-4725-674E48B39F4B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762DB40A-8EE6-935C-3AF5-10D4A6AFB37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B3DE3D28-18BC-5D10-221E-0DEAE16696BA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1529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FCFDBCF2-8A34-EFBD-3CEC-0587C9B4CCB6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9598" y="5016048"/>
            <a:ext cx="487362" cy="487363"/>
          </a:xfrm>
          <a:prstGeom prst="rect">
            <a:avLst/>
          </a:prstGeom>
        </p:spPr>
      </p:pic>
      <p:pic>
        <p:nvPicPr>
          <p:cNvPr id="7175" name="Picture 7">
            <a:extLst>
              <a:ext uri="{FF2B5EF4-FFF2-40B4-BE49-F238E27FC236}">
                <a16:creationId xmlns:a16="http://schemas.microsoft.com/office/drawing/2014/main" id="{C6A40276-7821-6CE2-7A21-797DDBEB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0" y="858928"/>
            <a:ext cx="5131626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Başlık 1">
            <a:extLst>
              <a:ext uri="{FF2B5EF4-FFF2-40B4-BE49-F238E27FC236}">
                <a16:creationId xmlns:a16="http://schemas.microsoft.com/office/drawing/2014/main" id="{5F335973-6ED1-7388-6DE9-6EB4F76AB6A3}"/>
              </a:ext>
            </a:extLst>
          </p:cNvPr>
          <p:cNvSpPr txBox="1">
            <a:spLocks/>
          </p:cNvSpPr>
          <p:nvPr/>
        </p:nvSpPr>
        <p:spPr>
          <a:xfrm>
            <a:off x="6270124" y="8034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A778E3E-AE55-050F-337D-A8BED16746A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AD32660D-BB44-5DBC-098D-39292B205C0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63DBC64D-8950-07BF-B841-CB177A947635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9D5C8BD-B011-C339-ADD5-91C5339201F5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7EBF27AC-38F5-07FA-1EE9-97C7FED8C24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4ECAB636-555C-5A49-37C0-5151F9E1485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0DFEB68B-5840-864C-2908-EDD54392D37D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E1FF0125-0CDB-D6D8-41B8-43F0438A90E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91913B2F-40ED-87E9-F90B-60CA69F2E67E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D596C07C-A01C-6517-588B-02FF17DA0FC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36483F7D-D47F-F266-3A5C-79B784AE5AB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115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B57C8FE8-4AB3-D8A2-B12F-F977A13E96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269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B297943B-7139-922C-802B-11B7FCB6C354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B0B9B0F2-4A3C-598E-EEA9-04178DC64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B3E6BA34-9E25-BB33-4FB6-9334C00718BE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  <p:sp>
        <p:nvSpPr>
          <p:cNvPr id="7" name="Başlık 1">
            <a:extLst>
              <a:ext uri="{FF2B5EF4-FFF2-40B4-BE49-F238E27FC236}">
                <a16:creationId xmlns:a16="http://schemas.microsoft.com/office/drawing/2014/main" id="{0F2479E0-089F-5E28-0DE7-FF9455BD33BD}"/>
              </a:ext>
            </a:extLst>
          </p:cNvPr>
          <p:cNvSpPr txBox="1">
            <a:spLocks/>
          </p:cNvSpPr>
          <p:nvPr/>
        </p:nvSpPr>
        <p:spPr>
          <a:xfrm>
            <a:off x="5906280" y="3036326"/>
            <a:ext cx="5791554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الحَادِيَةَ عَشَرَةَ تَمَاماً</a:t>
            </a:r>
            <a:endParaRPr lang="tr-TR" sz="9600" b="1" dirty="0">
              <a:cs typeface="Akhbar MT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958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A1DA35F5-9539-C238-3295-AB6DC7EFDAE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9598" y="5016048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78312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308DA6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308DA6"/>
              </a:solidFill>
              <a:cs typeface="Akhbar MT" pitchFamily="2" charset="-78"/>
            </a:endParaRPr>
          </a:p>
        </p:txBody>
      </p:sp>
      <p:pic>
        <p:nvPicPr>
          <p:cNvPr id="7174" name="Picture 6">
            <a:extLst>
              <a:ext uri="{FF2B5EF4-FFF2-40B4-BE49-F238E27FC236}">
                <a16:creationId xmlns:a16="http://schemas.microsoft.com/office/drawing/2014/main" id="{0C8D9808-8B3F-B374-ABB7-D43A12E9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0" y="786532"/>
            <a:ext cx="5048584" cy="528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E3519119-E65E-775D-D5C2-603F82573E62}"/>
              </a:ext>
            </a:extLst>
          </p:cNvPr>
          <p:cNvSpPr txBox="1">
            <a:spLocks/>
          </p:cNvSpPr>
          <p:nvPr/>
        </p:nvSpPr>
        <p:spPr>
          <a:xfrm>
            <a:off x="6008916" y="3036326"/>
            <a:ext cx="5688918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الثـَّانِيَةَ عَشَرَةَ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B508302D-E996-97D9-BC84-A78362C956A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C5FFBC61-270C-09D0-7690-06678EC9283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CF5035A7-D513-91CC-5E4D-4FDEAB35B3BE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5A5D7C67-60E0-7E91-63CB-1C0971C54C3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34520110-4A71-15C4-FFC6-C4B8BD27374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4328EBE2-DB1E-B311-34F4-43DA4BE7B79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3AAC1D53-D14B-9F42-2029-3CB37639D16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870517EB-4BAD-51E8-8150-A0EC637CAFD5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68FA30A-7D26-B361-92AE-E9739989F5D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886C32F4-0E92-32F5-E9D2-E84EC43822B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5D8C7240-4252-3104-C7E6-4AFBB170CF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115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8308A467-8AA6-9B42-B0B9-E36547626E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269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3D6CC44D-5F33-0DA9-3B43-754CDFAA7626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B0F513FB-CB36-2AF0-CF98-D5259186382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181F0A79-24E9-4118-161C-0D1B10C1B56B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7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11082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479" y="4056718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الوَحِدَةُ والنِّصفُ</a:t>
            </a:r>
            <a:endParaRPr lang="tr-TR" sz="9600" b="1" dirty="0">
              <a:cs typeface="Akhbar MT" pitchFamily="2" charset="-78"/>
            </a:endParaRPr>
          </a:p>
        </p:txBody>
      </p:sp>
      <p:pic>
        <p:nvPicPr>
          <p:cNvPr id="7187" name="Picture 19">
            <a:extLst>
              <a:ext uri="{FF2B5EF4-FFF2-40B4-BE49-F238E27FC236}">
                <a16:creationId xmlns:a16="http://schemas.microsoft.com/office/drawing/2014/main" id="{48471452-F43F-918E-5FB8-0FB403C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0" y="812084"/>
            <a:ext cx="5110332" cy="523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1150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11082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479" y="4056718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السَّادِسَةُ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1554FB5-5615-3220-DA70-431327C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" y="909633"/>
            <a:ext cx="5274288" cy="53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7126619A-8887-DB44-BA4D-CA4A4C5B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68" y="869176"/>
            <a:ext cx="5438246" cy="546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B0657121-02AE-E65D-38FF-F20C6F89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" y="1048038"/>
            <a:ext cx="4978315" cy="511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>
            <a:extLst>
              <a:ext uri="{FF2B5EF4-FFF2-40B4-BE49-F238E27FC236}">
                <a16:creationId xmlns:a16="http://schemas.microsoft.com/office/drawing/2014/main" id="{A890B15F-AF30-9944-193E-228B32F9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0" y="777616"/>
            <a:ext cx="5355203" cy="56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0C8D9808-8B3F-B374-ABB7-D43A12E9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99" y="960736"/>
            <a:ext cx="5048584" cy="528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>
            <a:extLst>
              <a:ext uri="{FF2B5EF4-FFF2-40B4-BE49-F238E27FC236}">
                <a16:creationId xmlns:a16="http://schemas.microsoft.com/office/drawing/2014/main" id="{C6A40276-7821-6CE2-7A21-797DDBEB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8" y="1033133"/>
            <a:ext cx="5131626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93C51D0-C18F-05A0-EB9E-5668049DF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71" y="935185"/>
            <a:ext cx="5089040" cy="533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>
            <a:extLst>
              <a:ext uri="{FF2B5EF4-FFF2-40B4-BE49-F238E27FC236}">
                <a16:creationId xmlns:a16="http://schemas.microsoft.com/office/drawing/2014/main" id="{7DA5DCCC-2CCC-994E-7D83-2D0AE6FBD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0" y="951154"/>
            <a:ext cx="5140143" cy="53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17E0D732-A831-DE3C-782A-A4F717AD3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6" y="1033133"/>
            <a:ext cx="5242350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>
            <a:extLst>
              <a:ext uri="{FF2B5EF4-FFF2-40B4-BE49-F238E27FC236}">
                <a16:creationId xmlns:a16="http://schemas.microsoft.com/office/drawing/2014/main" id="{A1B30956-C8B1-AC6A-D7D2-AF9EE565E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30926"/>
            <a:ext cx="5233832" cy="534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DA0219EA-8DE6-ADC7-DC2B-F05EB2C8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7" y="889405"/>
            <a:ext cx="5182729" cy="542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>
            <a:extLst>
              <a:ext uri="{FF2B5EF4-FFF2-40B4-BE49-F238E27FC236}">
                <a16:creationId xmlns:a16="http://schemas.microsoft.com/office/drawing/2014/main" id="{11123A47-C3F9-7135-212B-21AC2AEF3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66060"/>
            <a:ext cx="5233832" cy="527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CBDA11FB-6D63-7490-1A92-EA84C9CA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1" y="1027809"/>
            <a:ext cx="5304100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>
            <a:extLst>
              <a:ext uri="{FF2B5EF4-FFF2-40B4-BE49-F238E27FC236}">
                <a16:creationId xmlns:a16="http://schemas.microsoft.com/office/drawing/2014/main" id="{21FF3A85-F166-998C-EC66-A2CF71832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" y="991612"/>
            <a:ext cx="5406307" cy="522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>
            <a:extLst>
              <a:ext uri="{FF2B5EF4-FFF2-40B4-BE49-F238E27FC236}">
                <a16:creationId xmlns:a16="http://schemas.microsoft.com/office/drawing/2014/main" id="{E1412B68-52CA-4C6A-3E3B-43A7B06A9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2" y="1027809"/>
            <a:ext cx="5029419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>
            <a:extLst>
              <a:ext uri="{FF2B5EF4-FFF2-40B4-BE49-F238E27FC236}">
                <a16:creationId xmlns:a16="http://schemas.microsoft.com/office/drawing/2014/main" id="{AB881FE3-ABFD-7390-4943-B26C9814D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3" y="996935"/>
            <a:ext cx="5161436" cy="521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36893256-EBBD-EE7F-680E-3B00CFE68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0" y="1027809"/>
            <a:ext cx="5048583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>
            <a:extLst>
              <a:ext uri="{FF2B5EF4-FFF2-40B4-BE49-F238E27FC236}">
                <a16:creationId xmlns:a16="http://schemas.microsoft.com/office/drawing/2014/main" id="{48471452-F43F-918E-5FB8-0FB403C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986288"/>
            <a:ext cx="5110332" cy="523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26360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11082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479" y="4056718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السَّادِسَةُ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1554FB5-5615-3220-DA70-431327C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" y="909633"/>
            <a:ext cx="5274288" cy="53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7126619A-8887-DB44-BA4D-CA4A4C5B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68" y="869176"/>
            <a:ext cx="5438246" cy="546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B0657121-02AE-E65D-38FF-F20C6F89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" y="1048038"/>
            <a:ext cx="4978315" cy="511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>
            <a:extLst>
              <a:ext uri="{FF2B5EF4-FFF2-40B4-BE49-F238E27FC236}">
                <a16:creationId xmlns:a16="http://schemas.microsoft.com/office/drawing/2014/main" id="{A890B15F-AF30-9944-193E-228B32F9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0" y="777616"/>
            <a:ext cx="5355203" cy="56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0C8D9808-8B3F-B374-ABB7-D43A12E9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99" y="960736"/>
            <a:ext cx="5048584" cy="528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>
            <a:extLst>
              <a:ext uri="{FF2B5EF4-FFF2-40B4-BE49-F238E27FC236}">
                <a16:creationId xmlns:a16="http://schemas.microsoft.com/office/drawing/2014/main" id="{C6A40276-7821-6CE2-7A21-797DDBEB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8" y="1033133"/>
            <a:ext cx="5131626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93C51D0-C18F-05A0-EB9E-5668049DF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71" y="935185"/>
            <a:ext cx="5089040" cy="533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>
            <a:extLst>
              <a:ext uri="{FF2B5EF4-FFF2-40B4-BE49-F238E27FC236}">
                <a16:creationId xmlns:a16="http://schemas.microsoft.com/office/drawing/2014/main" id="{7DA5DCCC-2CCC-994E-7D83-2D0AE6FBD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0" y="951154"/>
            <a:ext cx="5140143" cy="53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17E0D732-A831-DE3C-782A-A4F717AD3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6" y="1033133"/>
            <a:ext cx="5242350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>
            <a:extLst>
              <a:ext uri="{FF2B5EF4-FFF2-40B4-BE49-F238E27FC236}">
                <a16:creationId xmlns:a16="http://schemas.microsoft.com/office/drawing/2014/main" id="{A1B30956-C8B1-AC6A-D7D2-AF9EE565E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30926"/>
            <a:ext cx="5233832" cy="534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DA0219EA-8DE6-ADC7-DC2B-F05EB2C8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7" y="889405"/>
            <a:ext cx="5182729" cy="542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>
            <a:extLst>
              <a:ext uri="{FF2B5EF4-FFF2-40B4-BE49-F238E27FC236}">
                <a16:creationId xmlns:a16="http://schemas.microsoft.com/office/drawing/2014/main" id="{11123A47-C3F9-7135-212B-21AC2AEF3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66060"/>
            <a:ext cx="5233832" cy="527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CBDA11FB-6D63-7490-1A92-EA84C9CA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1" y="1027809"/>
            <a:ext cx="5304100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>
            <a:extLst>
              <a:ext uri="{FF2B5EF4-FFF2-40B4-BE49-F238E27FC236}">
                <a16:creationId xmlns:a16="http://schemas.microsoft.com/office/drawing/2014/main" id="{21FF3A85-F166-998C-EC66-A2CF71832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" y="991612"/>
            <a:ext cx="5406307" cy="522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>
            <a:extLst>
              <a:ext uri="{FF2B5EF4-FFF2-40B4-BE49-F238E27FC236}">
                <a16:creationId xmlns:a16="http://schemas.microsoft.com/office/drawing/2014/main" id="{E1412B68-52CA-4C6A-3E3B-43A7B06A9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2" y="1027809"/>
            <a:ext cx="5029419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>
            <a:extLst>
              <a:ext uri="{FF2B5EF4-FFF2-40B4-BE49-F238E27FC236}">
                <a16:creationId xmlns:a16="http://schemas.microsoft.com/office/drawing/2014/main" id="{AB881FE3-ABFD-7390-4943-B26C9814D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3" y="996935"/>
            <a:ext cx="5161436" cy="521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36893256-EBBD-EE7F-680E-3B00CFE68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0" y="1027809"/>
            <a:ext cx="5048583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>
            <a:extLst>
              <a:ext uri="{FF2B5EF4-FFF2-40B4-BE49-F238E27FC236}">
                <a16:creationId xmlns:a16="http://schemas.microsoft.com/office/drawing/2014/main" id="{48471452-F43F-918E-5FB8-0FB403C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986288"/>
            <a:ext cx="5110332" cy="523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262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11082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479" y="4056718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السَّادِسَةُ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1554FB5-5615-3220-DA70-431327C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" y="909633"/>
            <a:ext cx="5274288" cy="53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7126619A-8887-DB44-BA4D-CA4A4C5B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68" y="869176"/>
            <a:ext cx="5438246" cy="546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B0657121-02AE-E65D-38FF-F20C6F89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" y="1048038"/>
            <a:ext cx="4978315" cy="511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>
            <a:extLst>
              <a:ext uri="{FF2B5EF4-FFF2-40B4-BE49-F238E27FC236}">
                <a16:creationId xmlns:a16="http://schemas.microsoft.com/office/drawing/2014/main" id="{A890B15F-AF30-9944-193E-228B32F9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0" y="777616"/>
            <a:ext cx="5355203" cy="56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0C8D9808-8B3F-B374-ABB7-D43A12E9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99" y="960736"/>
            <a:ext cx="5048584" cy="528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>
            <a:extLst>
              <a:ext uri="{FF2B5EF4-FFF2-40B4-BE49-F238E27FC236}">
                <a16:creationId xmlns:a16="http://schemas.microsoft.com/office/drawing/2014/main" id="{C6A40276-7821-6CE2-7A21-797DDBEB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8" y="1033133"/>
            <a:ext cx="5131626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93C51D0-C18F-05A0-EB9E-5668049DF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71" y="935185"/>
            <a:ext cx="5089040" cy="533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>
            <a:extLst>
              <a:ext uri="{FF2B5EF4-FFF2-40B4-BE49-F238E27FC236}">
                <a16:creationId xmlns:a16="http://schemas.microsoft.com/office/drawing/2014/main" id="{7DA5DCCC-2CCC-994E-7D83-2D0AE6FBD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0" y="951154"/>
            <a:ext cx="5140143" cy="53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17E0D732-A831-DE3C-782A-A4F717AD3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6" y="1033133"/>
            <a:ext cx="5242350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>
            <a:extLst>
              <a:ext uri="{FF2B5EF4-FFF2-40B4-BE49-F238E27FC236}">
                <a16:creationId xmlns:a16="http://schemas.microsoft.com/office/drawing/2014/main" id="{A1B30956-C8B1-AC6A-D7D2-AF9EE565E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30926"/>
            <a:ext cx="5233832" cy="534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DA0219EA-8DE6-ADC7-DC2B-F05EB2C8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7" y="889405"/>
            <a:ext cx="5182729" cy="542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>
            <a:extLst>
              <a:ext uri="{FF2B5EF4-FFF2-40B4-BE49-F238E27FC236}">
                <a16:creationId xmlns:a16="http://schemas.microsoft.com/office/drawing/2014/main" id="{11123A47-C3F9-7135-212B-21AC2AEF3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66060"/>
            <a:ext cx="5233832" cy="527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CBDA11FB-6D63-7490-1A92-EA84C9CA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1" y="1027809"/>
            <a:ext cx="5304100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>
            <a:extLst>
              <a:ext uri="{FF2B5EF4-FFF2-40B4-BE49-F238E27FC236}">
                <a16:creationId xmlns:a16="http://schemas.microsoft.com/office/drawing/2014/main" id="{21FF3A85-F166-998C-EC66-A2CF71832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" y="991612"/>
            <a:ext cx="5406307" cy="522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>
            <a:extLst>
              <a:ext uri="{FF2B5EF4-FFF2-40B4-BE49-F238E27FC236}">
                <a16:creationId xmlns:a16="http://schemas.microsoft.com/office/drawing/2014/main" id="{E1412B68-52CA-4C6A-3E3B-43A7B06A9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2" y="1027809"/>
            <a:ext cx="5029419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>
            <a:extLst>
              <a:ext uri="{FF2B5EF4-FFF2-40B4-BE49-F238E27FC236}">
                <a16:creationId xmlns:a16="http://schemas.microsoft.com/office/drawing/2014/main" id="{AB881FE3-ABFD-7390-4943-B26C9814D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3" y="996935"/>
            <a:ext cx="5161436" cy="521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36893256-EBBD-EE7F-680E-3B00CFE68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0" y="1027809"/>
            <a:ext cx="5048583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>
            <a:extLst>
              <a:ext uri="{FF2B5EF4-FFF2-40B4-BE49-F238E27FC236}">
                <a16:creationId xmlns:a16="http://schemas.microsoft.com/office/drawing/2014/main" id="{48471452-F43F-918E-5FB8-0FB403C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986288"/>
            <a:ext cx="5110332" cy="523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54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11082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479" y="4056718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السَّادِسَةُ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1554FB5-5615-3220-DA70-431327C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" y="909633"/>
            <a:ext cx="5274288" cy="53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7126619A-8887-DB44-BA4D-CA4A4C5B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68" y="869176"/>
            <a:ext cx="5438246" cy="546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B0657121-02AE-E65D-38FF-F20C6F89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" y="1048038"/>
            <a:ext cx="4978315" cy="511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>
            <a:extLst>
              <a:ext uri="{FF2B5EF4-FFF2-40B4-BE49-F238E27FC236}">
                <a16:creationId xmlns:a16="http://schemas.microsoft.com/office/drawing/2014/main" id="{A890B15F-AF30-9944-193E-228B32F9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0" y="777616"/>
            <a:ext cx="5355203" cy="56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0C8D9808-8B3F-B374-ABB7-D43A12E9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99" y="960736"/>
            <a:ext cx="5048584" cy="528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>
            <a:extLst>
              <a:ext uri="{FF2B5EF4-FFF2-40B4-BE49-F238E27FC236}">
                <a16:creationId xmlns:a16="http://schemas.microsoft.com/office/drawing/2014/main" id="{C6A40276-7821-6CE2-7A21-797DDBEB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8" y="1033133"/>
            <a:ext cx="5131626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93C51D0-C18F-05A0-EB9E-5668049DF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71" y="935185"/>
            <a:ext cx="5089040" cy="533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>
            <a:extLst>
              <a:ext uri="{FF2B5EF4-FFF2-40B4-BE49-F238E27FC236}">
                <a16:creationId xmlns:a16="http://schemas.microsoft.com/office/drawing/2014/main" id="{7DA5DCCC-2CCC-994E-7D83-2D0AE6FBD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0" y="951154"/>
            <a:ext cx="5140143" cy="53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17E0D732-A831-DE3C-782A-A4F717AD3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6" y="1033133"/>
            <a:ext cx="5242350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>
            <a:extLst>
              <a:ext uri="{FF2B5EF4-FFF2-40B4-BE49-F238E27FC236}">
                <a16:creationId xmlns:a16="http://schemas.microsoft.com/office/drawing/2014/main" id="{A1B30956-C8B1-AC6A-D7D2-AF9EE565E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30926"/>
            <a:ext cx="5233832" cy="534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DA0219EA-8DE6-ADC7-DC2B-F05EB2C8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7" y="889405"/>
            <a:ext cx="5182729" cy="542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>
            <a:extLst>
              <a:ext uri="{FF2B5EF4-FFF2-40B4-BE49-F238E27FC236}">
                <a16:creationId xmlns:a16="http://schemas.microsoft.com/office/drawing/2014/main" id="{11123A47-C3F9-7135-212B-21AC2AEF3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66060"/>
            <a:ext cx="5233832" cy="527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CBDA11FB-6D63-7490-1A92-EA84C9CA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1" y="1027809"/>
            <a:ext cx="5304100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>
            <a:extLst>
              <a:ext uri="{FF2B5EF4-FFF2-40B4-BE49-F238E27FC236}">
                <a16:creationId xmlns:a16="http://schemas.microsoft.com/office/drawing/2014/main" id="{21FF3A85-F166-998C-EC66-A2CF71832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" y="991612"/>
            <a:ext cx="5406307" cy="522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>
            <a:extLst>
              <a:ext uri="{FF2B5EF4-FFF2-40B4-BE49-F238E27FC236}">
                <a16:creationId xmlns:a16="http://schemas.microsoft.com/office/drawing/2014/main" id="{E1412B68-52CA-4C6A-3E3B-43A7B06A9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2" y="1027809"/>
            <a:ext cx="5029419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>
            <a:extLst>
              <a:ext uri="{FF2B5EF4-FFF2-40B4-BE49-F238E27FC236}">
                <a16:creationId xmlns:a16="http://schemas.microsoft.com/office/drawing/2014/main" id="{AB881FE3-ABFD-7390-4943-B26C9814D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3" y="996935"/>
            <a:ext cx="5161436" cy="521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36893256-EBBD-EE7F-680E-3B00CFE68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0" y="1027809"/>
            <a:ext cx="5048583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>
            <a:extLst>
              <a:ext uri="{FF2B5EF4-FFF2-40B4-BE49-F238E27FC236}">
                <a16:creationId xmlns:a16="http://schemas.microsoft.com/office/drawing/2014/main" id="{48471452-F43F-918E-5FB8-0FB403C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986288"/>
            <a:ext cx="5110332" cy="523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59889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11082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479" y="4056718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السَّادِسَةُ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1554FB5-5615-3220-DA70-431327C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" y="909633"/>
            <a:ext cx="5274288" cy="53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7126619A-8887-DB44-BA4D-CA4A4C5B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68" y="869176"/>
            <a:ext cx="5438246" cy="546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B0657121-02AE-E65D-38FF-F20C6F89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" y="1048038"/>
            <a:ext cx="4978315" cy="511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>
            <a:extLst>
              <a:ext uri="{FF2B5EF4-FFF2-40B4-BE49-F238E27FC236}">
                <a16:creationId xmlns:a16="http://schemas.microsoft.com/office/drawing/2014/main" id="{A890B15F-AF30-9944-193E-228B32F9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0" y="777616"/>
            <a:ext cx="5355203" cy="56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0C8D9808-8B3F-B374-ABB7-D43A12E9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99" y="960736"/>
            <a:ext cx="5048584" cy="528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>
            <a:extLst>
              <a:ext uri="{FF2B5EF4-FFF2-40B4-BE49-F238E27FC236}">
                <a16:creationId xmlns:a16="http://schemas.microsoft.com/office/drawing/2014/main" id="{C6A40276-7821-6CE2-7A21-797DDBEB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8" y="1033133"/>
            <a:ext cx="5131626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93C51D0-C18F-05A0-EB9E-5668049DF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71" y="935185"/>
            <a:ext cx="5089040" cy="533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>
            <a:extLst>
              <a:ext uri="{FF2B5EF4-FFF2-40B4-BE49-F238E27FC236}">
                <a16:creationId xmlns:a16="http://schemas.microsoft.com/office/drawing/2014/main" id="{7DA5DCCC-2CCC-994E-7D83-2D0AE6FBD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0" y="951154"/>
            <a:ext cx="5140143" cy="53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17E0D732-A831-DE3C-782A-A4F717AD3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6" y="1033133"/>
            <a:ext cx="5242350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>
            <a:extLst>
              <a:ext uri="{FF2B5EF4-FFF2-40B4-BE49-F238E27FC236}">
                <a16:creationId xmlns:a16="http://schemas.microsoft.com/office/drawing/2014/main" id="{A1B30956-C8B1-AC6A-D7D2-AF9EE565E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30926"/>
            <a:ext cx="5233832" cy="534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DA0219EA-8DE6-ADC7-DC2B-F05EB2C8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7" y="889405"/>
            <a:ext cx="5182729" cy="542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>
            <a:extLst>
              <a:ext uri="{FF2B5EF4-FFF2-40B4-BE49-F238E27FC236}">
                <a16:creationId xmlns:a16="http://schemas.microsoft.com/office/drawing/2014/main" id="{11123A47-C3F9-7135-212B-21AC2AEF3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66060"/>
            <a:ext cx="5233832" cy="527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CBDA11FB-6D63-7490-1A92-EA84C9CA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1" y="1027809"/>
            <a:ext cx="5304100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>
            <a:extLst>
              <a:ext uri="{FF2B5EF4-FFF2-40B4-BE49-F238E27FC236}">
                <a16:creationId xmlns:a16="http://schemas.microsoft.com/office/drawing/2014/main" id="{21FF3A85-F166-998C-EC66-A2CF71832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" y="991612"/>
            <a:ext cx="5406307" cy="522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>
            <a:extLst>
              <a:ext uri="{FF2B5EF4-FFF2-40B4-BE49-F238E27FC236}">
                <a16:creationId xmlns:a16="http://schemas.microsoft.com/office/drawing/2014/main" id="{E1412B68-52CA-4C6A-3E3B-43A7B06A9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2" y="1027809"/>
            <a:ext cx="5029419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>
            <a:extLst>
              <a:ext uri="{FF2B5EF4-FFF2-40B4-BE49-F238E27FC236}">
                <a16:creationId xmlns:a16="http://schemas.microsoft.com/office/drawing/2014/main" id="{AB881FE3-ABFD-7390-4943-B26C9814D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3" y="996935"/>
            <a:ext cx="5161436" cy="521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36893256-EBBD-EE7F-680E-3B00CFE68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0" y="1027809"/>
            <a:ext cx="5048583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>
            <a:extLst>
              <a:ext uri="{FF2B5EF4-FFF2-40B4-BE49-F238E27FC236}">
                <a16:creationId xmlns:a16="http://schemas.microsoft.com/office/drawing/2014/main" id="{48471452-F43F-918E-5FB8-0FB403C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986288"/>
            <a:ext cx="5110332" cy="523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52101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EE935FA9-DB10-5B2C-8EAF-21955C126B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trim st="307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858771" y="1807641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89448" y="77573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EDB1C1CB-37F4-11FE-1E46-87578ECCD1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0" y="710707"/>
            <a:ext cx="5215765" cy="5436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الوَاحِدَةُ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6" name="Metin kutusu 5">
            <a:extLst>
              <a:ext uri="{FF2B5EF4-FFF2-40B4-BE49-F238E27FC236}">
                <a16:creationId xmlns:a16="http://schemas.microsoft.com/office/drawing/2014/main" id="{FB30C4A0-EE52-7175-A981-BE7FD7F58725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E140DC1A-4CF5-E477-F3AD-7420D2A0AC21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D31F5859-B255-0F39-0BE4-4AD909090D7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A1532629-467B-F569-4405-B2B98819995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E98A9F6-A02A-4319-1693-CD1929E1940E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E860BB6F-FD44-7D83-BF81-D256CAD7B5D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3405E859-1072-BEE2-1E98-46F683FE185F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9B2A87D2-5E4D-07DF-F9F1-307A684FA4F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1CAFB79C-4263-8383-FF49-D4578BFDF0C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112FFEF7-CA17-B420-C685-4BA526F4FF2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7" name="Resim 16">
            <a:extLst>
              <a:ext uri="{FF2B5EF4-FFF2-40B4-BE49-F238E27FC236}">
                <a16:creationId xmlns:a16="http://schemas.microsoft.com/office/drawing/2014/main" id="{705549DF-8FC3-9546-0262-F9831E8086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332" y="193053"/>
            <a:ext cx="4876800" cy="4876800"/>
          </a:xfrm>
          <a:prstGeom prst="rect">
            <a:avLst/>
          </a:prstGeom>
        </p:spPr>
      </p:pic>
      <p:pic>
        <p:nvPicPr>
          <p:cNvPr id="30" name="Resim 29">
            <a:extLst>
              <a:ext uri="{FF2B5EF4-FFF2-40B4-BE49-F238E27FC236}">
                <a16:creationId xmlns:a16="http://schemas.microsoft.com/office/drawing/2014/main" id="{71384DAA-78F2-4A3A-D615-3A750686FD4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267"/>
            <a:ext cx="6117463" cy="6117463"/>
          </a:xfrm>
          <a:prstGeom prst="rect">
            <a:avLst/>
          </a:prstGeom>
        </p:spPr>
      </p:pic>
      <p:grpSp>
        <p:nvGrpSpPr>
          <p:cNvPr id="23" name="Grup 22">
            <a:extLst>
              <a:ext uri="{FF2B5EF4-FFF2-40B4-BE49-F238E27FC236}">
                <a16:creationId xmlns:a16="http://schemas.microsoft.com/office/drawing/2014/main" id="{EDD4A88D-7534-A11C-6FAA-E4CA1C01740B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CF5FF1E7-E270-B8CE-2EED-E0244CCFA991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5B2C3638-ED5F-1FE8-0AC7-0C21DD7F971A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87903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  <p:bldLst>
      <p:bldP spid="5" grpId="0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11082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sp>
        <p:nvSpPr>
          <p:cNvPr id="5" name="Başlık 1">
            <a:extLst>
              <a:ext uri="{FF2B5EF4-FFF2-40B4-BE49-F238E27FC236}">
                <a16:creationId xmlns:a16="http://schemas.microsoft.com/office/drawing/2014/main" id="{417F46A1-6E28-22AE-512A-EFAB4F4C33DF}"/>
              </a:ext>
            </a:extLst>
          </p:cNvPr>
          <p:cNvSpPr txBox="1">
            <a:spLocks/>
          </p:cNvSpPr>
          <p:nvPr/>
        </p:nvSpPr>
        <p:spPr>
          <a:xfrm>
            <a:off x="6195479" y="4056718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السَّادِسَةُ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1554FB5-5615-3220-DA70-431327C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" y="909633"/>
            <a:ext cx="5274288" cy="53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>
            <a:extLst>
              <a:ext uri="{FF2B5EF4-FFF2-40B4-BE49-F238E27FC236}">
                <a16:creationId xmlns:a16="http://schemas.microsoft.com/office/drawing/2014/main" id="{7126619A-8887-DB44-BA4D-CA4A4C5B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68" y="869176"/>
            <a:ext cx="5438246" cy="546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B0657121-02AE-E65D-38FF-F20C6F89EF8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4" y="1048038"/>
            <a:ext cx="4978315" cy="5110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>
            <a:extLst>
              <a:ext uri="{FF2B5EF4-FFF2-40B4-BE49-F238E27FC236}">
                <a16:creationId xmlns:a16="http://schemas.microsoft.com/office/drawing/2014/main" id="{A890B15F-AF30-9944-193E-228B32F9986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90" y="777616"/>
            <a:ext cx="5355203" cy="5651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0C8D9808-8B3F-B374-ABB7-D43A12E906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799" y="960736"/>
            <a:ext cx="5048584" cy="5284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7">
            <a:extLst>
              <a:ext uri="{FF2B5EF4-FFF2-40B4-BE49-F238E27FC236}">
                <a16:creationId xmlns:a16="http://schemas.microsoft.com/office/drawing/2014/main" id="{C6A40276-7821-6CE2-7A21-797DDBEB2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278" y="1033133"/>
            <a:ext cx="5131626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893C51D0-C18F-05A0-EB9E-5668049DF95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571" y="935185"/>
            <a:ext cx="5089040" cy="53360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9">
            <a:extLst>
              <a:ext uri="{FF2B5EF4-FFF2-40B4-BE49-F238E27FC236}">
                <a16:creationId xmlns:a16="http://schemas.microsoft.com/office/drawing/2014/main" id="{7DA5DCCC-2CCC-994E-7D83-2D0AE6FBD1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020" y="951154"/>
            <a:ext cx="5140143" cy="530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10">
            <a:extLst>
              <a:ext uri="{FF2B5EF4-FFF2-40B4-BE49-F238E27FC236}">
                <a16:creationId xmlns:a16="http://schemas.microsoft.com/office/drawing/2014/main" id="{17E0D732-A831-DE3C-782A-A4F717AD302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916" y="1033133"/>
            <a:ext cx="5242350" cy="5140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11">
            <a:extLst>
              <a:ext uri="{FF2B5EF4-FFF2-40B4-BE49-F238E27FC236}">
                <a16:creationId xmlns:a16="http://schemas.microsoft.com/office/drawing/2014/main" id="{A1B30956-C8B1-AC6A-D7D2-AF9EE565E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30926"/>
            <a:ext cx="5233832" cy="5344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12">
            <a:extLst>
              <a:ext uri="{FF2B5EF4-FFF2-40B4-BE49-F238E27FC236}">
                <a16:creationId xmlns:a16="http://schemas.microsoft.com/office/drawing/2014/main" id="{DA0219EA-8DE6-ADC7-DC2B-F05EB2C8BD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727" y="889405"/>
            <a:ext cx="5182729" cy="5427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13">
            <a:extLst>
              <a:ext uri="{FF2B5EF4-FFF2-40B4-BE49-F238E27FC236}">
                <a16:creationId xmlns:a16="http://schemas.microsoft.com/office/drawing/2014/main" id="{11123A47-C3F9-7135-212B-21AC2AEF33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75" y="966060"/>
            <a:ext cx="5233832" cy="5274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14">
            <a:extLst>
              <a:ext uri="{FF2B5EF4-FFF2-40B4-BE49-F238E27FC236}">
                <a16:creationId xmlns:a16="http://schemas.microsoft.com/office/drawing/2014/main" id="{CBDA11FB-6D63-7490-1A92-EA84C9CA8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041" y="1027809"/>
            <a:ext cx="5304100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15">
            <a:extLst>
              <a:ext uri="{FF2B5EF4-FFF2-40B4-BE49-F238E27FC236}">
                <a16:creationId xmlns:a16="http://schemas.microsoft.com/office/drawing/2014/main" id="{21FF3A85-F166-998C-EC66-A2CF718325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938" y="991612"/>
            <a:ext cx="5406307" cy="522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4" name="Picture 16">
            <a:extLst>
              <a:ext uri="{FF2B5EF4-FFF2-40B4-BE49-F238E27FC236}">
                <a16:creationId xmlns:a16="http://schemas.microsoft.com/office/drawing/2014/main" id="{E1412B68-52CA-4C6A-3E3B-43A7B06A93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82" y="1027809"/>
            <a:ext cx="5029419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5" name="Picture 17">
            <a:extLst>
              <a:ext uri="{FF2B5EF4-FFF2-40B4-BE49-F238E27FC236}">
                <a16:creationId xmlns:a16="http://schemas.microsoft.com/office/drawing/2014/main" id="{AB881FE3-ABFD-7390-4943-B26C9814DB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73" y="996935"/>
            <a:ext cx="5161436" cy="52125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6" name="Picture 18">
            <a:extLst>
              <a:ext uri="{FF2B5EF4-FFF2-40B4-BE49-F238E27FC236}">
                <a16:creationId xmlns:a16="http://schemas.microsoft.com/office/drawing/2014/main" id="{36893256-EBBD-EE7F-680E-3B00CFE6803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800" y="1027809"/>
            <a:ext cx="5048583" cy="5150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7" name="Picture 19">
            <a:extLst>
              <a:ext uri="{FF2B5EF4-FFF2-40B4-BE49-F238E27FC236}">
                <a16:creationId xmlns:a16="http://schemas.microsoft.com/office/drawing/2014/main" id="{48471452-F43F-918E-5FB8-0FB403CDE8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986288"/>
            <a:ext cx="5110332" cy="5233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716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67641EB4-2DC2-9910-79FD-F8AB9EDEB82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8771" y="1807641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6440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EF8D2A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EF8D2A"/>
              </a:solidFill>
              <a:cs typeface="Akhbar MT" pitchFamily="2" charset="-78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C59883CC-CBAD-0715-BBC8-3AFBBDA70A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561424"/>
            <a:ext cx="5288689" cy="5735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DF97D344-E914-87C8-2EFD-4D3FD85D9FF9}"/>
              </a:ext>
            </a:extLst>
          </p:cNvPr>
          <p:cNvSpPr txBox="1">
            <a:spLocks/>
          </p:cNvSpPr>
          <p:nvPr/>
        </p:nvSpPr>
        <p:spPr>
          <a:xfrm>
            <a:off x="6195882" y="299568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الثـَّانِيَةُ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34269015-4864-A132-7B03-5B6F492E59B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676C611E-9EA8-E4BA-5ED2-4607DBA1E48F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A44696E-12D0-298F-E402-A93B3A5E644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0D6BD636-410C-9403-A01D-31C4BB4289E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6A315DDC-24EC-11B9-17E1-252246E4413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0764C0A2-F080-85B7-B47D-F1A19F048075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F4C9708C-7C86-0894-165A-BB50034E10B2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18F858D9-D665-F4E7-2FE6-4803A13B69E1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0A3821A2-85A4-954A-C455-382E3F72856C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CBFC9F1B-08F7-9E5C-990F-FECB19700BE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70679851-AD9F-8FA1-10B2-0D0B66686F3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869" y="458736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8876E810-1D8E-B1DC-31E1-C96B92F321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61" y="370268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C1A08D7D-3802-4781-A5E2-BC474D29B166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702CBA5D-24E2-C77E-CC22-377F7456461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3531248C-CCC1-4535-97F3-7F2DCD197E14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2502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58BE1D8D-D171-4B8B-9163-C67B71770F2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8771" y="1807641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034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E73F3C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E73F3C"/>
              </a:solidFill>
              <a:cs typeface="Akhbar MT" pitchFamily="2" charset="-78"/>
            </a:endParaRP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38F9F1F5-40A5-E2A8-8471-66FE499CB7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73" y="688181"/>
            <a:ext cx="5312871" cy="548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B0B1FD4B-3988-BD3E-8505-8F313D886081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الثـَّالِثـَةُ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8ED5EE92-83C0-F3DD-10ED-B40417E3BABC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97EA4505-7028-E3C4-8EBB-094CA5CB50B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8DA40308-42D7-13B5-7774-928EF3C42F1E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7F15BED4-56B8-9ABA-2AF1-E24CA5652FF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F9EE9E40-0A8D-43B2-4C96-B8A3F666DF3D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8E4198AB-EF98-3966-896E-36597C8DB1DC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2D3B67C6-6F72-E729-4E23-CA9E7ADF1CB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FBA4A9D4-3571-314C-02F2-2CF99BE7935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C9499C5E-0C15-D151-054E-A9E48DE1400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B8DF2504-CC9F-BC8D-A5E8-8E6D049E6F0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4D3588C1-7A7A-10B8-717E-EEFC35CD5C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67" y="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F9B94614-5C96-D7FA-03EF-0E0C884F6F7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20" y="480413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F0A22281-AC98-C5BE-7212-745AB5B573B0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92C736DA-3D19-F89F-4CD1-B3B46700A41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723C920B-4D04-F5E4-10E2-6254D5E32AD9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8270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DB8EEC7A-76CC-8FAA-9EEA-739E49261865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8771" y="1807641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3392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8B5F9C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8B5F9C"/>
              </a:solidFill>
              <a:cs typeface="Akhbar MT" pitchFamily="2" charset="-78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EA728240-C896-253E-26E2-19F259CF84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823475"/>
            <a:ext cx="5339553" cy="52110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Başlık 1">
            <a:extLst>
              <a:ext uri="{FF2B5EF4-FFF2-40B4-BE49-F238E27FC236}">
                <a16:creationId xmlns:a16="http://schemas.microsoft.com/office/drawing/2014/main" id="{747AE05D-96D2-7D24-8F25-63F94A4CBA14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الرَّابـِعَةُ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27" name="Metin kutusu 26">
            <a:extLst>
              <a:ext uri="{FF2B5EF4-FFF2-40B4-BE49-F238E27FC236}">
                <a16:creationId xmlns:a16="http://schemas.microsoft.com/office/drawing/2014/main" id="{58635F2F-0AD9-918E-C4B4-F92C808B72F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28" name="Metin kutusu 27">
            <a:extLst>
              <a:ext uri="{FF2B5EF4-FFF2-40B4-BE49-F238E27FC236}">
                <a16:creationId xmlns:a16="http://schemas.microsoft.com/office/drawing/2014/main" id="{710786A0-2C23-EBA0-5586-B4A18FF17C1A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29" name="Metin kutusu 28">
            <a:extLst>
              <a:ext uri="{FF2B5EF4-FFF2-40B4-BE49-F238E27FC236}">
                <a16:creationId xmlns:a16="http://schemas.microsoft.com/office/drawing/2014/main" id="{90D88CED-A8E3-7D1F-F2D0-78809B020E6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30" name="Metin kutusu 29">
            <a:extLst>
              <a:ext uri="{FF2B5EF4-FFF2-40B4-BE49-F238E27FC236}">
                <a16:creationId xmlns:a16="http://schemas.microsoft.com/office/drawing/2014/main" id="{3F2A42C5-3B41-023E-3D1F-3484491DF9B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31" name="Metin kutusu 30">
            <a:extLst>
              <a:ext uri="{FF2B5EF4-FFF2-40B4-BE49-F238E27FC236}">
                <a16:creationId xmlns:a16="http://schemas.microsoft.com/office/drawing/2014/main" id="{66FC67F2-9041-3E05-7889-82C7222E40A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32" name="Metin kutusu 31">
            <a:extLst>
              <a:ext uri="{FF2B5EF4-FFF2-40B4-BE49-F238E27FC236}">
                <a16:creationId xmlns:a16="http://schemas.microsoft.com/office/drawing/2014/main" id="{CD94FE68-A528-A36E-2D17-2F742EA48EC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33" name="Metin kutusu 32">
            <a:extLst>
              <a:ext uri="{FF2B5EF4-FFF2-40B4-BE49-F238E27FC236}">
                <a16:creationId xmlns:a16="http://schemas.microsoft.com/office/drawing/2014/main" id="{074B17C4-0E46-8C75-8AD5-3A0D3335035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34" name="Metin kutusu 33">
            <a:extLst>
              <a:ext uri="{FF2B5EF4-FFF2-40B4-BE49-F238E27FC236}">
                <a16:creationId xmlns:a16="http://schemas.microsoft.com/office/drawing/2014/main" id="{DB24EA90-4E5D-EFFE-06BD-1AD7F6ECD6C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35" name="Metin kutusu 34">
            <a:extLst>
              <a:ext uri="{FF2B5EF4-FFF2-40B4-BE49-F238E27FC236}">
                <a16:creationId xmlns:a16="http://schemas.microsoft.com/office/drawing/2014/main" id="{68150AB4-7231-28AD-A294-D496BCD4470A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36" name="Metin kutusu 35">
            <a:extLst>
              <a:ext uri="{FF2B5EF4-FFF2-40B4-BE49-F238E27FC236}">
                <a16:creationId xmlns:a16="http://schemas.microsoft.com/office/drawing/2014/main" id="{2A4146B3-9E3D-825D-2433-65FDC5C7136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37" name="Resim 36">
            <a:extLst>
              <a:ext uri="{FF2B5EF4-FFF2-40B4-BE49-F238E27FC236}">
                <a16:creationId xmlns:a16="http://schemas.microsoft.com/office/drawing/2014/main" id="{135FAE75-6F83-47A6-45B6-3E55F7C54E3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840" y="0"/>
            <a:ext cx="4876800" cy="4876800"/>
          </a:xfrm>
          <a:prstGeom prst="rect">
            <a:avLst/>
          </a:prstGeom>
        </p:spPr>
      </p:pic>
      <p:pic>
        <p:nvPicPr>
          <p:cNvPr id="38" name="Resim 37">
            <a:extLst>
              <a:ext uri="{FF2B5EF4-FFF2-40B4-BE49-F238E27FC236}">
                <a16:creationId xmlns:a16="http://schemas.microsoft.com/office/drawing/2014/main" id="{EED60854-4454-9C41-D728-2F4DB29F222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69" y="370267"/>
            <a:ext cx="6117463" cy="6117463"/>
          </a:xfrm>
          <a:prstGeom prst="rect">
            <a:avLst/>
          </a:prstGeom>
        </p:spPr>
      </p:pic>
      <p:grpSp>
        <p:nvGrpSpPr>
          <p:cNvPr id="39" name="Grup 38">
            <a:extLst>
              <a:ext uri="{FF2B5EF4-FFF2-40B4-BE49-F238E27FC236}">
                <a16:creationId xmlns:a16="http://schemas.microsoft.com/office/drawing/2014/main" id="{CDA4EC4C-1D74-1B99-BE7D-A21905D8AD2B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40" name="Resim 39">
              <a:extLst>
                <a:ext uri="{FF2B5EF4-FFF2-40B4-BE49-F238E27FC236}">
                  <a16:creationId xmlns:a16="http://schemas.microsoft.com/office/drawing/2014/main" id="{A6B3375C-7931-1D1B-3DE6-F36F0FF7408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41" name="Başlık 1">
              <a:extLst>
                <a:ext uri="{FF2B5EF4-FFF2-40B4-BE49-F238E27FC236}">
                  <a16:creationId xmlns:a16="http://schemas.microsoft.com/office/drawing/2014/main" id="{83039985-4F55-A76A-2CDC-B6BC7578331E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52093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26" grpId="0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  <p:bldP spid="32" grpId="1"/>
      <p:bldP spid="33" grpId="0"/>
      <p:bldP spid="33" grpId="1"/>
      <p:bldP spid="34" grpId="0"/>
      <p:bldP spid="34" grpId="1"/>
      <p:bldP spid="35" grpId="0"/>
      <p:bldP spid="35" grpId="1"/>
      <p:bldP spid="36" grpId="0"/>
      <p:bldP spid="3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4EC0DCE8-7427-B984-0323-8CB2255D8E90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858771" y="1807641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1360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328CA6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328CA6"/>
              </a:solidFill>
              <a:cs typeface="Akhbar MT" pitchFamily="2" charset="-78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9F2ED8A1-9CB7-3991-2318-55CC3F1C5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0" y="823476"/>
            <a:ext cx="5189116" cy="5211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37A80E51-C486-B6B1-3365-87DDD480BABB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الخَامِسَةُ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F66ACD69-E916-F4EA-DD9E-EB9DC47D551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D0D202B2-125A-AA59-1107-4771FDF3EA2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C537A96-5910-E8F7-EB01-BDC5D3604F8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61D37126-2BCE-5B7A-907C-0B1A4BBACE9F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F209599A-C0DE-495C-A032-3B774A1EEA0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E5DA433-FE31-E18F-C524-537BE6B77F6E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C8FAEF3F-A5E8-8A93-9002-5F4336E6289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37FCE30D-F87E-5C8C-6547-400C88EB26A2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24B652CF-116B-3945-E1EC-4EBE5E0B239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0873F38C-936A-E6F4-164B-09B4346F402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EBB77797-E6A9-C9F3-9D10-ACDB168BF9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76" y="242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8BB47253-7641-0BF2-411F-EE800FF5D5A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268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77E51508-67CD-113D-93EE-473BFF047352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6D1D675A-2590-2A3A-B2F0-F6E906C7742D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EF170744-9C6F-3407-45D7-A1B53BCD3D46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933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2C0E110A-5181-BC1D-3781-3FBF34222528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9598" y="5016048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0344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5CB794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5CB794"/>
              </a:solidFill>
              <a:cs typeface="Akhbar MT" pitchFamily="2" charset="-78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6F3FD976-3679-9CBB-31F7-FD7845296D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570" y="529561"/>
            <a:ext cx="5099277" cy="57988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65DC7D7B-AF2F-FFFC-53ED-BD835442F37E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السَّادِسَةُ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310B2196-8BE0-17F9-2E05-1C76592DEA85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26E78882-EDF2-B78F-BEA0-F604A26E90EF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E94D72EF-F18C-CCB2-04D4-665F7D070E6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FB652C9C-F928-0991-204F-12D142A5606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488FD2F8-0F36-E111-CA29-C192BD87769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5DBA87A7-0ABF-B25B-51E5-B1FCBE8CB35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7B508D31-F05B-B76B-3E97-2B3656D47AAC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2C1F63B1-8A36-CACF-BBC4-2B624ADD2041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37BDAA13-05BD-A685-681F-7DC9579F72B6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6E01FDC3-F5BA-50FF-C14A-305F0AA70622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B7B199A9-FA6A-CD83-347E-C29E01B89F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115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93387346-81C5-7B5C-0D65-72CDA062C68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" y="370268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3699A30F-66CB-064E-8E23-EEBB878C08DD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B73D04A6-0F49-E77F-9853-C9347BCE7F3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BA99D53D-371E-ADDA-8F0A-8679D915B8E8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05596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866BFC44-E3B8-90F9-215B-7E019FF96C3C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9598" y="5016048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81360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EF8D2A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EF8D2A"/>
              </a:solidFill>
              <a:cs typeface="Akhbar MT" pitchFamily="2" charset="-78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C1554FB5-5615-3220-DA70-431327CFC9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947" y="909633"/>
            <a:ext cx="5274288" cy="5387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518538BD-34E4-4C16-A287-6A9036EAA5D4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السَّابـِعَةُ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278B2DB0-74F7-6925-E747-2DF3B02797E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40E176DF-38C9-7590-FD2D-3048A980E1B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545A7EE6-AE2B-C113-E959-7E2BA86C680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B2641769-EA18-6FF3-C12C-89658509D4A1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14AEAC44-82CA-F79D-1316-0E0B28C780F5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DB1B2CD0-DA2F-B596-F0CC-1441D89B85F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932D3E87-9D6E-C8E4-0AF8-4EE682930D0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29E4A0BF-DD09-415E-8D45-E4308B394DA9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371ED52A-3BC0-921D-ABDA-A9293E4B744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43550490-6E08-BAAA-BBE9-55C7BDD42198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97D3355E-89FA-E85B-B603-9195559994A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115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70A72891-9AFA-22FB-ADFB-D6B1C87D5CD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74" y="370269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B4A3FC62-E600-8EEC-98C1-C0CCA705268C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A3B98989-2240-9CF9-47B4-2E0556D9544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603D570E-9AA2-3A7B-41A5-AB2A6854DB2C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808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erçek Bomba Patlama sesi(_92uJh4yMVA4_)">
            <a:hlinkClick r:id="" action="ppaction://media"/>
            <a:extLst>
              <a:ext uri="{FF2B5EF4-FFF2-40B4-BE49-F238E27FC236}">
                <a16:creationId xmlns:a16="http://schemas.microsoft.com/office/drawing/2014/main" id="{81F0F067-01E1-7173-39F7-6872A0D76FE3}"/>
              </a:ext>
            </a:extLst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0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929598" y="5016048"/>
            <a:ext cx="487362" cy="487363"/>
          </a:xfrm>
          <a:prstGeom prst="rect">
            <a:avLst/>
          </a:prstGeom>
        </p:spPr>
      </p:pic>
      <p:sp>
        <p:nvSpPr>
          <p:cNvPr id="4" name="Başlık 1">
            <a:extLst>
              <a:ext uri="{FF2B5EF4-FFF2-40B4-BE49-F238E27FC236}">
                <a16:creationId xmlns:a16="http://schemas.microsoft.com/office/drawing/2014/main" id="{98B6E4E8-BF1E-980C-C1E2-6C14E84B1584}"/>
              </a:ext>
            </a:extLst>
          </p:cNvPr>
          <p:cNvSpPr txBox="1">
            <a:spLocks/>
          </p:cNvSpPr>
          <p:nvPr/>
        </p:nvSpPr>
        <p:spPr>
          <a:xfrm>
            <a:off x="6270124" y="783124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solidFill>
                  <a:srgbClr val="E73F3C"/>
                </a:solidFill>
                <a:cs typeface="Akhbar MT" pitchFamily="2" charset="-78"/>
              </a:rPr>
              <a:t>كَمِ السَّاعَة؟</a:t>
            </a:r>
            <a:endParaRPr lang="tr-TR" sz="9600" b="1" dirty="0">
              <a:solidFill>
                <a:srgbClr val="E73F3C"/>
              </a:solidFill>
              <a:cs typeface="Akhbar MT" pitchFamily="2" charset="-78"/>
            </a:endParaRPr>
          </a:p>
        </p:txBody>
      </p:sp>
      <p:pic>
        <p:nvPicPr>
          <p:cNvPr id="7171" name="Picture 3">
            <a:extLst>
              <a:ext uri="{FF2B5EF4-FFF2-40B4-BE49-F238E27FC236}">
                <a16:creationId xmlns:a16="http://schemas.microsoft.com/office/drawing/2014/main" id="{7126619A-8887-DB44-BA4D-CA4A4C5B53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25" y="694972"/>
            <a:ext cx="5438246" cy="5468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>
            <a:extLst>
              <a:ext uri="{FF2B5EF4-FFF2-40B4-BE49-F238E27FC236}">
                <a16:creationId xmlns:a16="http://schemas.microsoft.com/office/drawing/2014/main" id="{69F42DED-CF05-FA68-5837-9A727CB8FB3B}"/>
              </a:ext>
            </a:extLst>
          </p:cNvPr>
          <p:cNvSpPr txBox="1">
            <a:spLocks/>
          </p:cNvSpPr>
          <p:nvPr/>
        </p:nvSpPr>
        <p:spPr>
          <a:xfrm>
            <a:off x="6195882" y="3036326"/>
            <a:ext cx="5501951" cy="150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rtl="1"/>
            <a:r>
              <a:rPr lang="ar-SA" sz="9600" b="1" dirty="0">
                <a:cs typeface="Akhbar MT" pitchFamily="2" charset="-78"/>
              </a:rPr>
              <a:t>السَّاعَةُ الثـَّامِنَةُ تَمَاماً</a:t>
            </a:r>
            <a:endParaRPr lang="tr-TR" sz="9600" b="1" dirty="0">
              <a:cs typeface="Akhbar MT" pitchFamily="2" charset="-78"/>
            </a:endParaRPr>
          </a:p>
        </p:txBody>
      </p:sp>
      <p:sp>
        <p:nvSpPr>
          <p:cNvPr id="8" name="Metin kutusu 7">
            <a:extLst>
              <a:ext uri="{FF2B5EF4-FFF2-40B4-BE49-F238E27FC236}">
                <a16:creationId xmlns:a16="http://schemas.microsoft.com/office/drawing/2014/main" id="{6FDB44E1-3A94-5631-F300-373057395A22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10</a:t>
            </a:r>
          </a:p>
        </p:txBody>
      </p:sp>
      <p:sp>
        <p:nvSpPr>
          <p:cNvPr id="9" name="Metin kutusu 8">
            <a:extLst>
              <a:ext uri="{FF2B5EF4-FFF2-40B4-BE49-F238E27FC236}">
                <a16:creationId xmlns:a16="http://schemas.microsoft.com/office/drawing/2014/main" id="{046ABDC4-B8B6-14DB-F5C8-90D25BADBE1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9</a:t>
            </a:r>
          </a:p>
        </p:txBody>
      </p:sp>
      <p:sp>
        <p:nvSpPr>
          <p:cNvPr id="10" name="Metin kutusu 9">
            <a:extLst>
              <a:ext uri="{FF2B5EF4-FFF2-40B4-BE49-F238E27FC236}">
                <a16:creationId xmlns:a16="http://schemas.microsoft.com/office/drawing/2014/main" id="{992EAC81-7B90-9C96-8076-E9326C3D15F4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8</a:t>
            </a:r>
          </a:p>
        </p:txBody>
      </p:sp>
      <p:sp>
        <p:nvSpPr>
          <p:cNvPr id="11" name="Metin kutusu 10">
            <a:extLst>
              <a:ext uri="{FF2B5EF4-FFF2-40B4-BE49-F238E27FC236}">
                <a16:creationId xmlns:a16="http://schemas.microsoft.com/office/drawing/2014/main" id="{5BFEC0A5-6A6C-CC5E-78FF-4F84EF21C700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7</a:t>
            </a:r>
          </a:p>
        </p:txBody>
      </p:sp>
      <p:sp>
        <p:nvSpPr>
          <p:cNvPr id="12" name="Metin kutusu 11">
            <a:extLst>
              <a:ext uri="{FF2B5EF4-FFF2-40B4-BE49-F238E27FC236}">
                <a16:creationId xmlns:a16="http://schemas.microsoft.com/office/drawing/2014/main" id="{B122A492-F738-1AC5-25EC-E3D7ACEDA37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6</a:t>
            </a:r>
          </a:p>
        </p:txBody>
      </p:sp>
      <p:sp>
        <p:nvSpPr>
          <p:cNvPr id="13" name="Metin kutusu 12">
            <a:extLst>
              <a:ext uri="{FF2B5EF4-FFF2-40B4-BE49-F238E27FC236}">
                <a16:creationId xmlns:a16="http://schemas.microsoft.com/office/drawing/2014/main" id="{AFF48813-1B83-5B8C-7A9B-7A462EEBA82B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5</a:t>
            </a:r>
          </a:p>
        </p:txBody>
      </p:sp>
      <p:sp>
        <p:nvSpPr>
          <p:cNvPr id="14" name="Metin kutusu 13">
            <a:extLst>
              <a:ext uri="{FF2B5EF4-FFF2-40B4-BE49-F238E27FC236}">
                <a16:creationId xmlns:a16="http://schemas.microsoft.com/office/drawing/2014/main" id="{4573AAF3-0648-A121-AF97-3EE899F683D1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4</a:t>
            </a:r>
          </a:p>
        </p:txBody>
      </p:sp>
      <p:sp>
        <p:nvSpPr>
          <p:cNvPr id="15" name="Metin kutusu 14">
            <a:extLst>
              <a:ext uri="{FF2B5EF4-FFF2-40B4-BE49-F238E27FC236}">
                <a16:creationId xmlns:a16="http://schemas.microsoft.com/office/drawing/2014/main" id="{7BC72339-B934-0122-00DD-C924E9906453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1</a:t>
            </a:r>
          </a:p>
        </p:txBody>
      </p:sp>
      <p:sp>
        <p:nvSpPr>
          <p:cNvPr id="16" name="Metin kutusu 15">
            <a:extLst>
              <a:ext uri="{FF2B5EF4-FFF2-40B4-BE49-F238E27FC236}">
                <a16:creationId xmlns:a16="http://schemas.microsoft.com/office/drawing/2014/main" id="{CC9E84DF-3308-5CCA-1C60-43FD6DEA070F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2</a:t>
            </a:r>
          </a:p>
        </p:txBody>
      </p:sp>
      <p:sp>
        <p:nvSpPr>
          <p:cNvPr id="17" name="Metin kutusu 16">
            <a:extLst>
              <a:ext uri="{FF2B5EF4-FFF2-40B4-BE49-F238E27FC236}">
                <a16:creationId xmlns:a16="http://schemas.microsoft.com/office/drawing/2014/main" id="{BF26F322-21BA-EAC9-C61F-CCDAB84DED17}"/>
              </a:ext>
            </a:extLst>
          </p:cNvPr>
          <p:cNvSpPr txBox="1"/>
          <p:nvPr/>
        </p:nvSpPr>
        <p:spPr>
          <a:xfrm>
            <a:off x="8927503" y="4684625"/>
            <a:ext cx="7793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b="1" dirty="0"/>
              <a:t>3</a:t>
            </a:r>
          </a:p>
        </p:txBody>
      </p:sp>
      <p:pic>
        <p:nvPicPr>
          <p:cNvPr id="18" name="Resim 17">
            <a:extLst>
              <a:ext uri="{FF2B5EF4-FFF2-40B4-BE49-F238E27FC236}">
                <a16:creationId xmlns:a16="http://schemas.microsoft.com/office/drawing/2014/main" id="{88D87B73-A10A-9989-F03C-16CF6C5DCE2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47" y="115750"/>
            <a:ext cx="4876800" cy="4876800"/>
          </a:xfrm>
          <a:prstGeom prst="rect">
            <a:avLst/>
          </a:prstGeom>
        </p:spPr>
      </p:pic>
      <p:pic>
        <p:nvPicPr>
          <p:cNvPr id="19" name="Resim 18">
            <a:extLst>
              <a:ext uri="{FF2B5EF4-FFF2-40B4-BE49-F238E27FC236}">
                <a16:creationId xmlns:a16="http://schemas.microsoft.com/office/drawing/2014/main" id="{07D1406C-2447-2B28-9885-7A2C8A1598B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268"/>
            <a:ext cx="6117463" cy="6117463"/>
          </a:xfrm>
          <a:prstGeom prst="rect">
            <a:avLst/>
          </a:prstGeom>
        </p:spPr>
      </p:pic>
      <p:grpSp>
        <p:nvGrpSpPr>
          <p:cNvPr id="20" name="Grup 19">
            <a:extLst>
              <a:ext uri="{FF2B5EF4-FFF2-40B4-BE49-F238E27FC236}">
                <a16:creationId xmlns:a16="http://schemas.microsoft.com/office/drawing/2014/main" id="{8984720B-A09C-DC48-5502-E6135A11437B}"/>
              </a:ext>
            </a:extLst>
          </p:cNvPr>
          <p:cNvGrpSpPr/>
          <p:nvPr/>
        </p:nvGrpSpPr>
        <p:grpSpPr>
          <a:xfrm>
            <a:off x="6859760" y="4949920"/>
            <a:ext cx="4914815" cy="1733803"/>
            <a:chOff x="5463870" y="5069853"/>
            <a:chExt cx="4914815" cy="1733803"/>
          </a:xfrm>
        </p:grpSpPr>
        <p:pic>
          <p:nvPicPr>
            <p:cNvPr id="21" name="Resim 20">
              <a:extLst>
                <a:ext uri="{FF2B5EF4-FFF2-40B4-BE49-F238E27FC236}">
                  <a16:creationId xmlns:a16="http://schemas.microsoft.com/office/drawing/2014/main" id="{0DFE03A3-9C73-1118-CE82-5FA01DBB26D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06241" y="5069853"/>
              <a:ext cx="2272444" cy="1647956"/>
            </a:xfrm>
            <a:prstGeom prst="rect">
              <a:avLst/>
            </a:prstGeom>
          </p:spPr>
        </p:pic>
        <p:sp>
          <p:nvSpPr>
            <p:cNvPr id="22" name="Başlık 1">
              <a:extLst>
                <a:ext uri="{FF2B5EF4-FFF2-40B4-BE49-F238E27FC236}">
                  <a16:creationId xmlns:a16="http://schemas.microsoft.com/office/drawing/2014/main" id="{EC870BA2-28A5-C935-DA3A-B102BEF8E1AF}"/>
                </a:ext>
              </a:extLst>
            </p:cNvPr>
            <p:cNvSpPr txBox="1">
              <a:spLocks/>
            </p:cNvSpPr>
            <p:nvPr/>
          </p:nvSpPr>
          <p:spPr>
            <a:xfrm>
              <a:off x="5463870" y="5623344"/>
              <a:ext cx="2895600" cy="1180312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/>
            </a:bodyPr>
            <a:lstStyle>
              <a:lvl1pPr algn="l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ctr" rtl="1"/>
              <a:r>
                <a:rPr lang="ar-SA" sz="7200" b="1" dirty="0">
                  <a:solidFill>
                    <a:srgbClr val="FEC100"/>
                  </a:solidFill>
                  <a:cs typeface="Akhbar MT" pitchFamily="2" charset="-78"/>
                </a:rPr>
                <a:t>أَحسَنت</a:t>
              </a:r>
              <a:endParaRPr lang="tr-TR" sz="7200" b="1" dirty="0">
                <a:solidFill>
                  <a:srgbClr val="FEC100"/>
                </a:solidFill>
                <a:cs typeface="Akhbar MT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353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xit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5" dur="73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635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71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0" dur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</TotalTime>
  <Words>256</Words>
  <Application>Microsoft Office PowerPoint</Application>
  <PresentationFormat>Geniş ekran</PresentationFormat>
  <Paragraphs>173</Paragraphs>
  <Slides>20</Slides>
  <Notes>0</Notes>
  <HiddenSlides>0</HiddenSlides>
  <MMClips>12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6" baseType="lpstr">
      <vt:lpstr>Agency FB</vt:lpstr>
      <vt:lpstr>Akhbar MT</vt:lpstr>
      <vt:lpstr>Arial</vt:lpstr>
      <vt:lpstr>Calibri</vt:lpstr>
      <vt:lpstr>Calibri Light</vt:lpstr>
      <vt:lpstr>Office Teması</vt:lpstr>
      <vt:lpstr>كَمِ السَّاعَة؟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كَمِ السَّاعَة؟</dc:title>
  <dc:creator>RECEP ALTINGÖLLER</dc:creator>
  <cp:lastModifiedBy>RECEP ALTINGÖLLER</cp:lastModifiedBy>
  <cp:revision>45</cp:revision>
  <dcterms:created xsi:type="dcterms:W3CDTF">2023-08-08T15:25:54Z</dcterms:created>
  <dcterms:modified xsi:type="dcterms:W3CDTF">2025-09-05T07:50:25Z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rticulateGUID">
    <vt:lpwstr>E993B0A0-F214-421C-AFC9-E81ABB6A8391</vt:lpwstr>
  </property>
  <property fmtid="{D5CDD505-2E9C-101B-9397-08002B2CF9AE}" pid="3" name="ArticulatePath">
    <vt:lpwstr>SAATLİ BOMBA</vt:lpwstr>
  </property>
</Properties>
</file>